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diagrams/data1.xml" ContentType="application/vnd.openxmlformats-officedocument.drawingml.diagramData+xml"/>
  <Override PartName="/ppt/diagrams/data13.xml" ContentType="application/vnd.openxmlformats-officedocument.drawingml.diagramData+xml"/>
  <Override PartName="/ppt/diagrams/data2.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9.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0.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1.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diagrams/drawing11.xml" ContentType="application/vnd.ms-office.drawingml.diagramDrawing+xml"/>
  <Override PartName="/ppt/diagrams/layout2.xml" ContentType="application/vnd.openxmlformats-officedocument.drawingml.diagramLayout+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rawing1.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quickStyle2.xml" ContentType="application/vnd.openxmlformats-officedocument.drawingml.diagramStyle+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colors2.xml" ContentType="application/vnd.openxmlformats-officedocument.drawingml.diagramColors+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2.xml" ContentType="application/vnd.ms-office.drawingml.diagramDrawing+xml"/>
  <Override PartName="/ppt/comments/comment1.xml" ContentType="application/vnd.openxmlformats-officedocument.presentationml.comments+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layout3.xml" ContentType="application/vnd.openxmlformats-officedocument.drawingml.diagramLayout+xml"/>
  <Override PartName="/ppt/diagrams/colors8.xml" ContentType="application/vnd.openxmlformats-officedocument.drawingml.diagramColors+xml"/>
  <Override PartName="/ppt/diagrams/quickStyle8.xml" ContentType="application/vnd.openxmlformats-officedocument.drawingml.diagramStyl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layout8.xml" ContentType="application/vnd.openxmlformats-officedocument.drawingml.diagramLayout+xml"/>
  <Override PartName="/ppt/diagrams/quickStyle3.xml" ContentType="application/vnd.openxmlformats-officedocument.drawingml.diagramStyle+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colors3.xml" ContentType="application/vnd.openxmlformats-officedocument.drawingml.diagramColors+xml"/>
  <Override PartName="/ppt/theme/theme1.xml" ContentType="application/vnd.openxmlformats-officedocument.theme+xml"/>
  <Override PartName="/ppt/diagrams/drawing6.xml" ContentType="application/vnd.ms-office.drawingml.diagramDrawing+xml"/>
  <Override PartName="/ppt/diagrams/colors6.xml" ContentType="application/vnd.openxmlformats-officedocument.drawingml.diagramColors+xml"/>
  <Override PartName="/ppt/commentAuthors.xml" ContentType="application/vnd.openxmlformats-officedocument.presentationml.commentAuthors+xml"/>
  <Override PartName="/ppt/diagrams/quickStyle6.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layout6.xml" ContentType="application/vnd.openxmlformats-officedocument.drawingml.diagramLayout+xml"/>
  <Override PartName="/ppt/diagrams/drawing3.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8.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1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599" r:id="rId2"/>
  </p:sldMasterIdLst>
  <p:notesMasterIdLst>
    <p:notesMasterId r:id="rId55"/>
  </p:notesMasterIdLst>
  <p:handoutMasterIdLst>
    <p:handoutMasterId r:id="rId56"/>
  </p:handoutMasterIdLst>
  <p:sldIdLst>
    <p:sldId id="552" r:id="rId3"/>
    <p:sldId id="15834" r:id="rId4"/>
    <p:sldId id="813" r:id="rId5"/>
    <p:sldId id="898" r:id="rId6"/>
    <p:sldId id="910" r:id="rId7"/>
    <p:sldId id="15822" r:id="rId8"/>
    <p:sldId id="15812" r:id="rId9"/>
    <p:sldId id="15829" r:id="rId10"/>
    <p:sldId id="15833" r:id="rId11"/>
    <p:sldId id="15830" r:id="rId12"/>
    <p:sldId id="720" r:id="rId13"/>
    <p:sldId id="15832" r:id="rId14"/>
    <p:sldId id="901" r:id="rId15"/>
    <p:sldId id="840" r:id="rId16"/>
    <p:sldId id="853" r:id="rId17"/>
    <p:sldId id="15827" r:id="rId18"/>
    <p:sldId id="922" r:id="rId19"/>
    <p:sldId id="821" r:id="rId20"/>
    <p:sldId id="15828" r:id="rId21"/>
    <p:sldId id="15825" r:id="rId22"/>
    <p:sldId id="15815" r:id="rId23"/>
    <p:sldId id="582" r:id="rId24"/>
    <p:sldId id="15813" r:id="rId25"/>
    <p:sldId id="15817" r:id="rId26"/>
    <p:sldId id="15772" r:id="rId27"/>
    <p:sldId id="15775" r:id="rId28"/>
    <p:sldId id="15782" r:id="rId29"/>
    <p:sldId id="15821" r:id="rId30"/>
    <p:sldId id="15814" r:id="rId31"/>
    <p:sldId id="924" r:id="rId32"/>
    <p:sldId id="15816" r:id="rId33"/>
    <p:sldId id="866" r:id="rId34"/>
    <p:sldId id="867" r:id="rId35"/>
    <p:sldId id="15811" r:id="rId36"/>
    <p:sldId id="15831" r:id="rId37"/>
    <p:sldId id="913" r:id="rId38"/>
    <p:sldId id="868" r:id="rId39"/>
    <p:sldId id="900" r:id="rId40"/>
    <p:sldId id="15784" r:id="rId41"/>
    <p:sldId id="915" r:id="rId42"/>
    <p:sldId id="916" r:id="rId43"/>
    <p:sldId id="917" r:id="rId44"/>
    <p:sldId id="897" r:id="rId45"/>
    <p:sldId id="904" r:id="rId46"/>
    <p:sldId id="887" r:id="rId47"/>
    <p:sldId id="905" r:id="rId48"/>
    <p:sldId id="906" r:id="rId49"/>
    <p:sldId id="907" r:id="rId50"/>
    <p:sldId id="592" r:id="rId51"/>
    <p:sldId id="908" r:id="rId52"/>
    <p:sldId id="823" r:id="rId53"/>
    <p:sldId id="547" r:id="rId54"/>
  </p:sldIdLst>
  <p:sldSz cx="9906000" cy="6858000" type="A4"/>
  <p:notesSz cx="7099300" cy="10234613"/>
  <p:custDataLst>
    <p:tags r:id="rId57"/>
  </p:custDataLst>
  <p:defaultTextStyle>
    <a:defPPr>
      <a:defRPr lang="de-DE"/>
    </a:defPPr>
    <a:lvl1pPr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069"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Frei" initials="FRC" lastIdx="18" clrIdx="0">
    <p:extLst>
      <p:ext uri="{19B8F6BF-5375-455C-9EA6-DF929625EA0E}">
        <p15:presenceInfo xmlns:p15="http://schemas.microsoft.com/office/powerpoint/2012/main" userId="Cristina Frei" providerId="None"/>
      </p:ext>
    </p:extLst>
  </p:cmAuthor>
  <p:cmAuthor id="2" name="Assistant 1" initials="A1" lastIdx="1" clrIdx="1">
    <p:extLst>
      <p:ext uri="{19B8F6BF-5375-455C-9EA6-DF929625EA0E}">
        <p15:presenceInfo xmlns:p15="http://schemas.microsoft.com/office/powerpoint/2012/main" userId="S::assistant1@kinderombudsstelle.ch::8456aff2-6246-4e6f-acd5-696f7ef1b0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A50021"/>
    <a:srgbClr val="606060"/>
    <a:srgbClr val="969696"/>
    <a:srgbClr val="FF0000"/>
    <a:srgbClr val="DD804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44"/>
    <p:restoredTop sz="94616"/>
  </p:normalViewPr>
  <p:slideViewPr>
    <p:cSldViewPr snapToObjects="1" showGuides="1">
      <p:cViewPr varScale="1">
        <p:scale>
          <a:sx n="123" d="100"/>
          <a:sy n="123" d="100"/>
        </p:scale>
        <p:origin x="632" y="184"/>
      </p:cViewPr>
      <p:guideLst>
        <p:guide orient="horz" pos="2069"/>
        <p:guide pos="3120"/>
      </p:guideLst>
    </p:cSldViewPr>
  </p:slideViewPr>
  <p:outlineViewPr>
    <p:cViewPr>
      <p:scale>
        <a:sx n="33" d="100"/>
        <a:sy n="33" d="100"/>
      </p:scale>
      <p:origin x="0" y="5712"/>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42" d="100"/>
          <a:sy n="142" d="100"/>
        </p:scale>
        <p:origin x="383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1-14T10:28:20.740" idx="1">
    <p:pos x="6615" y="616"/>
    <p:text>Grafik braucht keine Übersetzung, machen wir</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82EDD-FC4D-2043-8265-312F711F90CE}" type="doc">
      <dgm:prSet loTypeId="urn:microsoft.com/office/officeart/2005/8/layout/chevron1" loCatId="" qsTypeId="urn:microsoft.com/office/officeart/2005/8/quickstyle/simple1" qsCatId="simple" csTypeId="urn:microsoft.com/office/officeart/2005/8/colors/accent1_2" csCatId="accent1" phldr="1"/>
      <dgm:spPr/>
    </dgm:pt>
    <dgm:pt modelId="{C9D4C52E-5494-6A48-AA60-3DC2E88E7C97}">
      <dgm:prSet phldrT="[Text]" custT="1"/>
      <dgm:spPr>
        <a:solidFill>
          <a:schemeClr val="bg1"/>
        </a:solidFill>
        <a:ln>
          <a:solidFill>
            <a:schemeClr val="accent1"/>
          </a:solidFill>
        </a:ln>
      </dgm:spPr>
      <dgm:t>
        <a:bodyPr/>
        <a:lstStyle/>
        <a:p>
          <a:r>
            <a:rPr lang="de-DE" sz="2000" b="0">
              <a:solidFill>
                <a:schemeClr val="accent1"/>
              </a:solidFill>
              <a:latin typeface="PT Sans" panose="020B0503020203020204" pitchFamily="34" charset="77"/>
            </a:rPr>
            <a:t>2020</a:t>
          </a:r>
        </a:p>
      </dgm:t>
    </dgm:pt>
    <dgm:pt modelId="{C63D38A6-FAF1-074F-81FB-9B1D7A33E97C}" type="parTrans" cxnId="{7015820F-0DC6-654A-89DD-A7A74B3BD89B}">
      <dgm:prSet/>
      <dgm:spPr/>
      <dgm:t>
        <a:bodyPr/>
        <a:lstStyle/>
        <a:p>
          <a:endParaRPr lang="de-DE" b="0">
            <a:latin typeface="PT Sans" panose="020B0503020203020204" pitchFamily="34" charset="77"/>
          </a:endParaRPr>
        </a:p>
      </dgm:t>
    </dgm:pt>
    <dgm:pt modelId="{02570C1F-8FD9-FD48-828F-B446463369FA}" type="sibTrans" cxnId="{7015820F-0DC6-654A-89DD-A7A74B3BD89B}">
      <dgm:prSet/>
      <dgm:spPr/>
      <dgm:t>
        <a:bodyPr/>
        <a:lstStyle/>
        <a:p>
          <a:endParaRPr lang="de-DE" b="0">
            <a:latin typeface="PT Sans" panose="020B0503020203020204" pitchFamily="34" charset="77"/>
          </a:endParaRPr>
        </a:p>
      </dgm:t>
    </dgm:pt>
    <dgm:pt modelId="{D955D5DC-0680-E145-B3A2-F5720284DA00}">
      <dgm:prSet phldrT="[Text]" custT="1"/>
      <dgm:spPr>
        <a:solidFill>
          <a:schemeClr val="accent1"/>
        </a:solidFill>
      </dgm:spPr>
      <dgm:t>
        <a:bodyPr/>
        <a:lstStyle/>
        <a:p>
          <a:r>
            <a:rPr lang="de-DE" sz="2000" b="0">
              <a:latin typeface="PT Sans" panose="020B0503020203020204" pitchFamily="34" charset="77"/>
            </a:rPr>
            <a:t>2021</a:t>
          </a:r>
        </a:p>
      </dgm:t>
    </dgm:pt>
    <dgm:pt modelId="{532AAA1B-47FD-E648-A1BC-7C4156EE8394}" type="parTrans" cxnId="{AA0428AF-0373-E64D-ACA5-C5CDA26E4738}">
      <dgm:prSet/>
      <dgm:spPr/>
      <dgm:t>
        <a:bodyPr/>
        <a:lstStyle/>
        <a:p>
          <a:endParaRPr lang="de-DE" b="0">
            <a:latin typeface="PT Sans" panose="020B0503020203020204" pitchFamily="34" charset="77"/>
          </a:endParaRPr>
        </a:p>
      </dgm:t>
    </dgm:pt>
    <dgm:pt modelId="{15CF2EE5-C472-8041-A4CB-4FBDAB661FED}" type="sibTrans" cxnId="{AA0428AF-0373-E64D-ACA5-C5CDA26E4738}">
      <dgm:prSet/>
      <dgm:spPr/>
      <dgm:t>
        <a:bodyPr/>
        <a:lstStyle/>
        <a:p>
          <a:endParaRPr lang="de-DE" b="0">
            <a:latin typeface="PT Sans" panose="020B0503020203020204" pitchFamily="34" charset="77"/>
          </a:endParaRPr>
        </a:p>
      </dgm:t>
    </dgm:pt>
    <dgm:pt modelId="{0C2BEFB7-53D6-824D-A4C3-29170D573E72}">
      <dgm:prSet phldrT="[Text]" custT="1"/>
      <dgm:spPr>
        <a:solidFill>
          <a:schemeClr val="accent1"/>
        </a:solidFill>
      </dgm:spPr>
      <dgm:t>
        <a:bodyPr/>
        <a:lstStyle/>
        <a:p>
          <a:r>
            <a:rPr lang="de-DE" sz="2000" b="0">
              <a:latin typeface="PT Sans" panose="020B0503020203020204" pitchFamily="34" charset="77"/>
            </a:rPr>
            <a:t>2022</a:t>
          </a:r>
        </a:p>
      </dgm:t>
    </dgm:pt>
    <dgm:pt modelId="{4DCD37E6-C1B4-7C44-8241-49C6F42F744E}" type="parTrans" cxnId="{F1DAD9D1-4E8D-B546-A9E6-422DD943EF53}">
      <dgm:prSet/>
      <dgm:spPr/>
      <dgm:t>
        <a:bodyPr/>
        <a:lstStyle/>
        <a:p>
          <a:endParaRPr lang="de-DE" b="0">
            <a:latin typeface="PT Sans" panose="020B0503020203020204" pitchFamily="34" charset="77"/>
          </a:endParaRPr>
        </a:p>
      </dgm:t>
    </dgm:pt>
    <dgm:pt modelId="{0B5C47E8-4046-6944-BAE4-ED8E47FD5422}" type="sibTrans" cxnId="{F1DAD9D1-4E8D-B546-A9E6-422DD943EF53}">
      <dgm:prSet/>
      <dgm:spPr/>
      <dgm:t>
        <a:bodyPr/>
        <a:lstStyle/>
        <a:p>
          <a:endParaRPr lang="de-DE" b="0">
            <a:latin typeface="PT Sans" panose="020B0503020203020204" pitchFamily="34" charset="77"/>
          </a:endParaRPr>
        </a:p>
      </dgm:t>
    </dgm:pt>
    <dgm:pt modelId="{B187316B-66C4-7D44-8A07-2EE24D8CC6A0}">
      <dgm:prSet phldrT="[Text]" custT="1"/>
      <dgm:spPr>
        <a:solidFill>
          <a:schemeClr val="accent1"/>
        </a:solidFill>
      </dgm:spPr>
      <dgm:t>
        <a:bodyPr/>
        <a:lstStyle/>
        <a:p>
          <a:r>
            <a:rPr lang="de-DE" sz="2000" b="0">
              <a:latin typeface="PT Sans" panose="020B0503020203020204" pitchFamily="34" charset="77"/>
            </a:rPr>
            <a:t>2023</a:t>
          </a:r>
        </a:p>
      </dgm:t>
    </dgm:pt>
    <dgm:pt modelId="{0B873928-43A4-F64E-8323-0F6A703D1E0D}" type="parTrans" cxnId="{DD999725-25D8-0D40-BC0B-386203247ED1}">
      <dgm:prSet/>
      <dgm:spPr/>
      <dgm:t>
        <a:bodyPr/>
        <a:lstStyle/>
        <a:p>
          <a:endParaRPr lang="de-DE" b="0">
            <a:latin typeface="PT Sans" panose="020B0503020203020204" pitchFamily="34" charset="77"/>
          </a:endParaRPr>
        </a:p>
      </dgm:t>
    </dgm:pt>
    <dgm:pt modelId="{1A652462-2FE7-814A-BDB0-A7C0F5660C77}" type="sibTrans" cxnId="{DD999725-25D8-0D40-BC0B-386203247ED1}">
      <dgm:prSet/>
      <dgm:spPr/>
      <dgm:t>
        <a:bodyPr/>
        <a:lstStyle/>
        <a:p>
          <a:endParaRPr lang="de-DE" b="0">
            <a:latin typeface="PT Sans" panose="020B0503020203020204" pitchFamily="34" charset="77"/>
          </a:endParaRPr>
        </a:p>
      </dgm:t>
    </dgm:pt>
    <dgm:pt modelId="{33B6776D-664E-A64F-9C6E-BC44B71AE415}">
      <dgm:prSet phldrT="[Text]" custT="1"/>
      <dgm:spPr/>
      <dgm:t>
        <a:bodyPr/>
        <a:lstStyle/>
        <a:p>
          <a:r>
            <a:rPr lang="de-DE" sz="2000" b="0">
              <a:latin typeface="PT Sans" panose="020B0503020203020204" pitchFamily="34" charset="77"/>
            </a:rPr>
            <a:t>2024</a:t>
          </a:r>
        </a:p>
      </dgm:t>
    </dgm:pt>
    <dgm:pt modelId="{AA861BC2-E2CB-EF44-BCAF-286EB0B9B9D2}" type="parTrans" cxnId="{E0A38980-AAE4-1546-AB62-D1D9A3A4015C}">
      <dgm:prSet/>
      <dgm:spPr/>
      <dgm:t>
        <a:bodyPr/>
        <a:lstStyle/>
        <a:p>
          <a:endParaRPr lang="de-DE" b="0">
            <a:latin typeface="PT Sans" panose="020B0503020203020204" pitchFamily="34" charset="77"/>
          </a:endParaRPr>
        </a:p>
      </dgm:t>
    </dgm:pt>
    <dgm:pt modelId="{594ED823-0385-D347-83AE-3377F1A0114B}" type="sibTrans" cxnId="{E0A38980-AAE4-1546-AB62-D1D9A3A4015C}">
      <dgm:prSet/>
      <dgm:spPr/>
      <dgm:t>
        <a:bodyPr/>
        <a:lstStyle/>
        <a:p>
          <a:endParaRPr lang="de-DE" b="0">
            <a:latin typeface="PT Sans" panose="020B0503020203020204" pitchFamily="34" charset="77"/>
          </a:endParaRPr>
        </a:p>
      </dgm:t>
    </dgm:pt>
    <dgm:pt modelId="{D833511D-685D-8345-B1AF-07CCE035E1FE}">
      <dgm:prSet phldrT="[Text]" custT="1"/>
      <dgm:spPr>
        <a:solidFill>
          <a:schemeClr val="accent1"/>
        </a:solidFill>
      </dgm:spPr>
      <dgm:t>
        <a:bodyPr/>
        <a:lstStyle/>
        <a:p>
          <a:r>
            <a:rPr lang="de-DE" sz="2000" b="0">
              <a:latin typeface="PT Sans" panose="020B0503020203020204" pitchFamily="34" charset="77"/>
            </a:rPr>
            <a:t>2025</a:t>
          </a:r>
        </a:p>
      </dgm:t>
    </dgm:pt>
    <dgm:pt modelId="{D7D23597-BDD1-B640-8B39-2C67632E8555}" type="parTrans" cxnId="{D0868D95-9626-014E-9206-8F5224B56FBA}">
      <dgm:prSet/>
      <dgm:spPr/>
      <dgm:t>
        <a:bodyPr/>
        <a:lstStyle/>
        <a:p>
          <a:endParaRPr lang="de-DE" b="0">
            <a:latin typeface="PT Sans" panose="020B0503020203020204" pitchFamily="34" charset="77"/>
          </a:endParaRPr>
        </a:p>
      </dgm:t>
    </dgm:pt>
    <dgm:pt modelId="{D9D34761-A7E1-EA44-939F-C212BE10576D}" type="sibTrans" cxnId="{D0868D95-9626-014E-9206-8F5224B56FBA}">
      <dgm:prSet/>
      <dgm:spPr/>
      <dgm:t>
        <a:bodyPr/>
        <a:lstStyle/>
        <a:p>
          <a:endParaRPr lang="de-DE" b="0">
            <a:latin typeface="PT Sans" panose="020B0503020203020204" pitchFamily="34" charset="77"/>
          </a:endParaRPr>
        </a:p>
      </dgm:t>
    </dgm:pt>
    <dgm:pt modelId="{17FD328D-5B17-6747-AFC4-417D1CAF619B}">
      <dgm:prSet phldrT="[Text]" custT="1"/>
      <dgm:spPr>
        <a:solidFill>
          <a:schemeClr val="bg1">
            <a:lumMod val="50000"/>
          </a:schemeClr>
        </a:solidFill>
      </dgm:spPr>
      <dgm:t>
        <a:bodyPr/>
        <a:lstStyle/>
        <a:p>
          <a:r>
            <a:rPr lang="de-DE" sz="2000" b="0">
              <a:latin typeface="PT Sans" panose="020B0503020203020204" pitchFamily="34" charset="77"/>
            </a:rPr>
            <a:t>2026</a:t>
          </a:r>
        </a:p>
      </dgm:t>
    </dgm:pt>
    <dgm:pt modelId="{2BC78BF8-3A3E-3645-883C-62233E4F2E0F}" type="parTrans" cxnId="{11FA52B4-AFFD-B54D-B12B-0052D686D8DF}">
      <dgm:prSet/>
      <dgm:spPr/>
      <dgm:t>
        <a:bodyPr/>
        <a:lstStyle/>
        <a:p>
          <a:endParaRPr lang="de-DE" b="0">
            <a:latin typeface="PT Sans" panose="020B0503020203020204" pitchFamily="34" charset="77"/>
          </a:endParaRPr>
        </a:p>
      </dgm:t>
    </dgm:pt>
    <dgm:pt modelId="{07ECD4B1-A1D6-8949-969D-D8D293AA28F5}" type="sibTrans" cxnId="{11FA52B4-AFFD-B54D-B12B-0052D686D8DF}">
      <dgm:prSet/>
      <dgm:spPr/>
      <dgm:t>
        <a:bodyPr/>
        <a:lstStyle/>
        <a:p>
          <a:endParaRPr lang="de-DE" b="0">
            <a:latin typeface="PT Sans" panose="020B0503020203020204" pitchFamily="34" charset="77"/>
          </a:endParaRPr>
        </a:p>
      </dgm:t>
    </dgm:pt>
    <dgm:pt modelId="{927DD639-9419-C641-9E28-84AE1BAF48C8}" type="pres">
      <dgm:prSet presAssocID="{99582EDD-FC4D-2043-8265-312F711F90CE}" presName="Name0" presStyleCnt="0">
        <dgm:presLayoutVars>
          <dgm:dir/>
          <dgm:animLvl val="lvl"/>
          <dgm:resizeHandles val="exact"/>
        </dgm:presLayoutVars>
      </dgm:prSet>
      <dgm:spPr/>
    </dgm:pt>
    <dgm:pt modelId="{E51C9B07-86D7-FA48-AC5E-B590E1C828A4}" type="pres">
      <dgm:prSet presAssocID="{C9D4C52E-5494-6A48-AA60-3DC2E88E7C97}" presName="parTxOnly" presStyleLbl="node1" presStyleIdx="0" presStyleCnt="7">
        <dgm:presLayoutVars>
          <dgm:chMax val="0"/>
          <dgm:chPref val="0"/>
          <dgm:bulletEnabled val="1"/>
        </dgm:presLayoutVars>
      </dgm:prSet>
      <dgm:spPr/>
    </dgm:pt>
    <dgm:pt modelId="{BBFAB4B5-8F79-AA4E-A844-9005C49A9617}" type="pres">
      <dgm:prSet presAssocID="{02570C1F-8FD9-FD48-828F-B446463369FA}" presName="parTxOnlySpace" presStyleCnt="0"/>
      <dgm:spPr/>
    </dgm:pt>
    <dgm:pt modelId="{81BCD79E-E7A6-FC49-87A6-5252E26BE971}" type="pres">
      <dgm:prSet presAssocID="{D955D5DC-0680-E145-B3A2-F5720284DA00}" presName="parTxOnly" presStyleLbl="node1" presStyleIdx="1" presStyleCnt="7">
        <dgm:presLayoutVars>
          <dgm:chMax val="0"/>
          <dgm:chPref val="0"/>
          <dgm:bulletEnabled val="1"/>
        </dgm:presLayoutVars>
      </dgm:prSet>
      <dgm:spPr/>
    </dgm:pt>
    <dgm:pt modelId="{A68D03C0-5026-D64F-93B5-B38392374C17}" type="pres">
      <dgm:prSet presAssocID="{15CF2EE5-C472-8041-A4CB-4FBDAB661FED}" presName="parTxOnlySpace" presStyleCnt="0"/>
      <dgm:spPr/>
    </dgm:pt>
    <dgm:pt modelId="{0FDBB060-98D1-DE42-8FF9-E6AE32DB7CDD}" type="pres">
      <dgm:prSet presAssocID="{0C2BEFB7-53D6-824D-A4C3-29170D573E72}" presName="parTxOnly" presStyleLbl="node1" presStyleIdx="2" presStyleCnt="7">
        <dgm:presLayoutVars>
          <dgm:chMax val="0"/>
          <dgm:chPref val="0"/>
          <dgm:bulletEnabled val="1"/>
        </dgm:presLayoutVars>
      </dgm:prSet>
      <dgm:spPr/>
    </dgm:pt>
    <dgm:pt modelId="{04FA8413-6ED8-1448-AF60-A5923691F480}" type="pres">
      <dgm:prSet presAssocID="{0B5C47E8-4046-6944-BAE4-ED8E47FD5422}" presName="parTxOnlySpace" presStyleCnt="0"/>
      <dgm:spPr/>
    </dgm:pt>
    <dgm:pt modelId="{C089FCD2-1842-8D44-8904-C184A668F20C}" type="pres">
      <dgm:prSet presAssocID="{B187316B-66C4-7D44-8A07-2EE24D8CC6A0}" presName="parTxOnly" presStyleLbl="node1" presStyleIdx="3" presStyleCnt="7">
        <dgm:presLayoutVars>
          <dgm:chMax val="0"/>
          <dgm:chPref val="0"/>
          <dgm:bulletEnabled val="1"/>
        </dgm:presLayoutVars>
      </dgm:prSet>
      <dgm:spPr/>
    </dgm:pt>
    <dgm:pt modelId="{E5B232CA-5B8E-BF45-9A78-97F6058985B6}" type="pres">
      <dgm:prSet presAssocID="{1A652462-2FE7-814A-BDB0-A7C0F5660C77}" presName="parTxOnlySpace" presStyleCnt="0"/>
      <dgm:spPr/>
    </dgm:pt>
    <dgm:pt modelId="{232B556C-0080-CF49-B6FA-0DD696AB4FC8}" type="pres">
      <dgm:prSet presAssocID="{33B6776D-664E-A64F-9C6E-BC44B71AE415}" presName="parTxOnly" presStyleLbl="node1" presStyleIdx="4" presStyleCnt="7">
        <dgm:presLayoutVars>
          <dgm:chMax val="0"/>
          <dgm:chPref val="0"/>
          <dgm:bulletEnabled val="1"/>
        </dgm:presLayoutVars>
      </dgm:prSet>
      <dgm:spPr/>
    </dgm:pt>
    <dgm:pt modelId="{1DE8E3D2-691F-5B41-B94B-558FB35D2068}" type="pres">
      <dgm:prSet presAssocID="{594ED823-0385-D347-83AE-3377F1A0114B}" presName="parTxOnlySpace" presStyleCnt="0"/>
      <dgm:spPr/>
    </dgm:pt>
    <dgm:pt modelId="{FC76B61A-5EA1-3B4E-8FED-0EA3EA985396}" type="pres">
      <dgm:prSet presAssocID="{D833511D-685D-8345-B1AF-07CCE035E1FE}" presName="parTxOnly" presStyleLbl="node1" presStyleIdx="5" presStyleCnt="7">
        <dgm:presLayoutVars>
          <dgm:chMax val="0"/>
          <dgm:chPref val="0"/>
          <dgm:bulletEnabled val="1"/>
        </dgm:presLayoutVars>
      </dgm:prSet>
      <dgm:spPr/>
    </dgm:pt>
    <dgm:pt modelId="{35149959-3E47-6147-B616-7CD2CB34D9C8}" type="pres">
      <dgm:prSet presAssocID="{D9D34761-A7E1-EA44-939F-C212BE10576D}" presName="parTxOnlySpace" presStyleCnt="0"/>
      <dgm:spPr/>
    </dgm:pt>
    <dgm:pt modelId="{58BBC244-8DA2-514F-9E98-F624FC6CBE1F}" type="pres">
      <dgm:prSet presAssocID="{17FD328D-5B17-6747-AFC4-417D1CAF619B}" presName="parTxOnly" presStyleLbl="node1" presStyleIdx="6" presStyleCnt="7">
        <dgm:presLayoutVars>
          <dgm:chMax val="0"/>
          <dgm:chPref val="0"/>
          <dgm:bulletEnabled val="1"/>
        </dgm:presLayoutVars>
      </dgm:prSet>
      <dgm:spPr/>
    </dgm:pt>
  </dgm:ptLst>
  <dgm:cxnLst>
    <dgm:cxn modelId="{7015820F-0DC6-654A-89DD-A7A74B3BD89B}" srcId="{99582EDD-FC4D-2043-8265-312F711F90CE}" destId="{C9D4C52E-5494-6A48-AA60-3DC2E88E7C97}" srcOrd="0" destOrd="0" parTransId="{C63D38A6-FAF1-074F-81FB-9B1D7A33E97C}" sibTransId="{02570C1F-8FD9-FD48-828F-B446463369FA}"/>
    <dgm:cxn modelId="{77999A1F-D596-D047-BCB4-EBDFB24ED758}" type="presOf" srcId="{D833511D-685D-8345-B1AF-07CCE035E1FE}" destId="{FC76B61A-5EA1-3B4E-8FED-0EA3EA985396}" srcOrd="0" destOrd="0" presId="urn:microsoft.com/office/officeart/2005/8/layout/chevron1"/>
    <dgm:cxn modelId="{DD999725-25D8-0D40-BC0B-386203247ED1}" srcId="{99582EDD-FC4D-2043-8265-312F711F90CE}" destId="{B187316B-66C4-7D44-8A07-2EE24D8CC6A0}" srcOrd="3" destOrd="0" parTransId="{0B873928-43A4-F64E-8323-0F6A703D1E0D}" sibTransId="{1A652462-2FE7-814A-BDB0-A7C0F5660C77}"/>
    <dgm:cxn modelId="{38764A53-30DB-7847-86FB-D8CFE7F76A41}" type="presOf" srcId="{0C2BEFB7-53D6-824D-A4C3-29170D573E72}" destId="{0FDBB060-98D1-DE42-8FF9-E6AE32DB7CDD}" srcOrd="0" destOrd="0" presId="urn:microsoft.com/office/officeart/2005/8/layout/chevron1"/>
    <dgm:cxn modelId="{E0A38980-AAE4-1546-AB62-D1D9A3A4015C}" srcId="{99582EDD-FC4D-2043-8265-312F711F90CE}" destId="{33B6776D-664E-A64F-9C6E-BC44B71AE415}" srcOrd="4" destOrd="0" parTransId="{AA861BC2-E2CB-EF44-BCAF-286EB0B9B9D2}" sibTransId="{594ED823-0385-D347-83AE-3377F1A0114B}"/>
    <dgm:cxn modelId="{78AD4795-DF6D-714D-8F29-DF142EF22EFF}" type="presOf" srcId="{99582EDD-FC4D-2043-8265-312F711F90CE}" destId="{927DD639-9419-C641-9E28-84AE1BAF48C8}" srcOrd="0" destOrd="0" presId="urn:microsoft.com/office/officeart/2005/8/layout/chevron1"/>
    <dgm:cxn modelId="{D0868D95-9626-014E-9206-8F5224B56FBA}" srcId="{99582EDD-FC4D-2043-8265-312F711F90CE}" destId="{D833511D-685D-8345-B1AF-07CCE035E1FE}" srcOrd="5" destOrd="0" parTransId="{D7D23597-BDD1-B640-8B39-2C67632E8555}" sibTransId="{D9D34761-A7E1-EA44-939F-C212BE10576D}"/>
    <dgm:cxn modelId="{93B254AA-D290-BA4B-9585-FFA50D1A524C}" type="presOf" srcId="{D955D5DC-0680-E145-B3A2-F5720284DA00}" destId="{81BCD79E-E7A6-FC49-87A6-5252E26BE971}" srcOrd="0" destOrd="0" presId="urn:microsoft.com/office/officeart/2005/8/layout/chevron1"/>
    <dgm:cxn modelId="{AA0428AF-0373-E64D-ACA5-C5CDA26E4738}" srcId="{99582EDD-FC4D-2043-8265-312F711F90CE}" destId="{D955D5DC-0680-E145-B3A2-F5720284DA00}" srcOrd="1" destOrd="0" parTransId="{532AAA1B-47FD-E648-A1BC-7C4156EE8394}" sibTransId="{15CF2EE5-C472-8041-A4CB-4FBDAB661FED}"/>
    <dgm:cxn modelId="{11FA52B4-AFFD-B54D-B12B-0052D686D8DF}" srcId="{99582EDD-FC4D-2043-8265-312F711F90CE}" destId="{17FD328D-5B17-6747-AFC4-417D1CAF619B}" srcOrd="6" destOrd="0" parTransId="{2BC78BF8-3A3E-3645-883C-62233E4F2E0F}" sibTransId="{07ECD4B1-A1D6-8949-969D-D8D293AA28F5}"/>
    <dgm:cxn modelId="{82FE9DBC-AEDA-6F46-B784-B38A7ADD6E61}" type="presOf" srcId="{C9D4C52E-5494-6A48-AA60-3DC2E88E7C97}" destId="{E51C9B07-86D7-FA48-AC5E-B590E1C828A4}" srcOrd="0" destOrd="0" presId="urn:microsoft.com/office/officeart/2005/8/layout/chevron1"/>
    <dgm:cxn modelId="{F1DAD9D1-4E8D-B546-A9E6-422DD943EF53}" srcId="{99582EDD-FC4D-2043-8265-312F711F90CE}" destId="{0C2BEFB7-53D6-824D-A4C3-29170D573E72}" srcOrd="2" destOrd="0" parTransId="{4DCD37E6-C1B4-7C44-8241-49C6F42F744E}" sibTransId="{0B5C47E8-4046-6944-BAE4-ED8E47FD5422}"/>
    <dgm:cxn modelId="{9FCEACDC-CEBB-A048-8AA6-CEA86B98A58C}" type="presOf" srcId="{B187316B-66C4-7D44-8A07-2EE24D8CC6A0}" destId="{C089FCD2-1842-8D44-8904-C184A668F20C}" srcOrd="0" destOrd="0" presId="urn:microsoft.com/office/officeart/2005/8/layout/chevron1"/>
    <dgm:cxn modelId="{989BA2E7-0F0E-3449-8F11-9EC17B181601}" type="presOf" srcId="{33B6776D-664E-A64F-9C6E-BC44B71AE415}" destId="{232B556C-0080-CF49-B6FA-0DD696AB4FC8}" srcOrd="0" destOrd="0" presId="urn:microsoft.com/office/officeart/2005/8/layout/chevron1"/>
    <dgm:cxn modelId="{36DD3AEE-A926-194B-A799-8A408821A2D0}" type="presOf" srcId="{17FD328D-5B17-6747-AFC4-417D1CAF619B}" destId="{58BBC244-8DA2-514F-9E98-F624FC6CBE1F}" srcOrd="0" destOrd="0" presId="urn:microsoft.com/office/officeart/2005/8/layout/chevron1"/>
    <dgm:cxn modelId="{A53A16C8-953B-8442-9511-35CA0C5F0717}" type="presParOf" srcId="{927DD639-9419-C641-9E28-84AE1BAF48C8}" destId="{E51C9B07-86D7-FA48-AC5E-B590E1C828A4}" srcOrd="0" destOrd="0" presId="urn:microsoft.com/office/officeart/2005/8/layout/chevron1"/>
    <dgm:cxn modelId="{3E5EF235-B0FA-484D-AFAC-6279711CCB45}" type="presParOf" srcId="{927DD639-9419-C641-9E28-84AE1BAF48C8}" destId="{BBFAB4B5-8F79-AA4E-A844-9005C49A9617}" srcOrd="1" destOrd="0" presId="urn:microsoft.com/office/officeart/2005/8/layout/chevron1"/>
    <dgm:cxn modelId="{5C353058-EB9A-1546-A452-7B78518B244C}" type="presParOf" srcId="{927DD639-9419-C641-9E28-84AE1BAF48C8}" destId="{81BCD79E-E7A6-FC49-87A6-5252E26BE971}" srcOrd="2" destOrd="0" presId="urn:microsoft.com/office/officeart/2005/8/layout/chevron1"/>
    <dgm:cxn modelId="{82997CFC-2102-F147-BE59-AB454EC5E983}" type="presParOf" srcId="{927DD639-9419-C641-9E28-84AE1BAF48C8}" destId="{A68D03C0-5026-D64F-93B5-B38392374C17}" srcOrd="3" destOrd="0" presId="urn:microsoft.com/office/officeart/2005/8/layout/chevron1"/>
    <dgm:cxn modelId="{5442CC38-C9B2-B046-B0E2-BD055DFFD599}" type="presParOf" srcId="{927DD639-9419-C641-9E28-84AE1BAF48C8}" destId="{0FDBB060-98D1-DE42-8FF9-E6AE32DB7CDD}" srcOrd="4" destOrd="0" presId="urn:microsoft.com/office/officeart/2005/8/layout/chevron1"/>
    <dgm:cxn modelId="{2FE9F9CF-2831-E047-B62D-B05871E0EDA6}" type="presParOf" srcId="{927DD639-9419-C641-9E28-84AE1BAF48C8}" destId="{04FA8413-6ED8-1448-AF60-A5923691F480}" srcOrd="5" destOrd="0" presId="urn:microsoft.com/office/officeart/2005/8/layout/chevron1"/>
    <dgm:cxn modelId="{0C6F1389-54BD-9D4E-96DA-35228B180A47}" type="presParOf" srcId="{927DD639-9419-C641-9E28-84AE1BAF48C8}" destId="{C089FCD2-1842-8D44-8904-C184A668F20C}" srcOrd="6" destOrd="0" presId="urn:microsoft.com/office/officeart/2005/8/layout/chevron1"/>
    <dgm:cxn modelId="{86F7B599-ABE3-5E46-841A-A50E015665E1}" type="presParOf" srcId="{927DD639-9419-C641-9E28-84AE1BAF48C8}" destId="{E5B232CA-5B8E-BF45-9A78-97F6058985B6}" srcOrd="7" destOrd="0" presId="urn:microsoft.com/office/officeart/2005/8/layout/chevron1"/>
    <dgm:cxn modelId="{7FEAE6F5-EF28-1B4B-AB27-8B28F9295FD5}" type="presParOf" srcId="{927DD639-9419-C641-9E28-84AE1BAF48C8}" destId="{232B556C-0080-CF49-B6FA-0DD696AB4FC8}" srcOrd="8" destOrd="0" presId="urn:microsoft.com/office/officeart/2005/8/layout/chevron1"/>
    <dgm:cxn modelId="{4AE1CD96-3A40-704A-8C49-08EC45864A59}" type="presParOf" srcId="{927DD639-9419-C641-9E28-84AE1BAF48C8}" destId="{1DE8E3D2-691F-5B41-B94B-558FB35D2068}" srcOrd="9" destOrd="0" presId="urn:microsoft.com/office/officeart/2005/8/layout/chevron1"/>
    <dgm:cxn modelId="{5E1B62C6-574D-654D-AB29-49FE2F53077B}" type="presParOf" srcId="{927DD639-9419-C641-9E28-84AE1BAF48C8}" destId="{FC76B61A-5EA1-3B4E-8FED-0EA3EA985396}" srcOrd="10" destOrd="0" presId="urn:microsoft.com/office/officeart/2005/8/layout/chevron1"/>
    <dgm:cxn modelId="{D1363911-98C3-3F4B-97B8-07B67120EBEE}" type="presParOf" srcId="{927DD639-9419-C641-9E28-84AE1BAF48C8}" destId="{35149959-3E47-6147-B616-7CD2CB34D9C8}" srcOrd="11" destOrd="0" presId="urn:microsoft.com/office/officeart/2005/8/layout/chevron1"/>
    <dgm:cxn modelId="{9C65D38D-6D2C-3544-A564-5041BE85BAE0}" type="presParOf" srcId="{927DD639-9419-C641-9E28-84AE1BAF48C8}" destId="{58BBC244-8DA2-514F-9E98-F624FC6CBE1F}"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531C87-8077-C947-A58C-B94C68C582E4}"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de-DE"/>
        </a:p>
      </dgm:t>
    </dgm:pt>
    <dgm:pt modelId="{6FD00EAF-D027-0A41-9E2A-6B225B011611}">
      <dgm:prSet phldrT="[Text]"/>
      <dgm:spPr/>
      <dgm:t>
        <a:bodyPr/>
        <a:lstStyle/>
        <a:p>
          <a:r>
            <a:rPr lang="de-DE" dirty="0"/>
            <a:t>1</a:t>
          </a:r>
        </a:p>
      </dgm:t>
    </dgm:pt>
    <dgm:pt modelId="{9FE97066-ED06-E54E-86E4-4D6C5065C24F}" type="parTrans" cxnId="{8B125901-0675-1549-8B2C-62A2356A6985}">
      <dgm:prSet/>
      <dgm:spPr/>
      <dgm:t>
        <a:bodyPr/>
        <a:lstStyle/>
        <a:p>
          <a:endParaRPr lang="de-DE"/>
        </a:p>
      </dgm:t>
    </dgm:pt>
    <dgm:pt modelId="{1D8A4971-409A-CD46-898A-04176B6B9BF3}" type="sibTrans" cxnId="{8B125901-0675-1549-8B2C-62A2356A6985}">
      <dgm:prSet/>
      <dgm:spPr/>
      <dgm:t>
        <a:bodyPr/>
        <a:lstStyle/>
        <a:p>
          <a:endParaRPr lang="de-DE"/>
        </a:p>
      </dgm:t>
    </dgm:pt>
    <dgm:pt modelId="{B72AA9E1-2DF2-AD44-9166-F5E2F012C3DE}">
      <dgm:prSet phldrT="[Text]"/>
      <dgm:spPr/>
      <dgm:t>
        <a:bodyPr/>
        <a:lstStyle/>
        <a:p>
          <a:r>
            <a:rPr lang="de-DE" b="1" i="0" u="none" dirty="0">
              <a:solidFill>
                <a:srgbClr val="606060"/>
              </a:solidFill>
            </a:rPr>
            <a:t>Initiierung: </a:t>
          </a:r>
          <a:r>
            <a:rPr lang="de-DE" b="0" i="0" u="none" dirty="0">
              <a:solidFill>
                <a:srgbClr val="606060"/>
              </a:solidFill>
            </a:rPr>
            <a:t>Überzeugung ist der erste Schritt</a:t>
          </a:r>
          <a:endParaRPr lang="de-DE" b="0" dirty="0">
            <a:solidFill>
              <a:srgbClr val="606060"/>
            </a:solidFill>
          </a:endParaRPr>
        </a:p>
      </dgm:t>
    </dgm:pt>
    <dgm:pt modelId="{813D8185-E578-F041-AA41-605A18892829}" type="parTrans" cxnId="{10426CA5-0DA0-C84E-AD3B-A4AD5897C503}">
      <dgm:prSet/>
      <dgm:spPr/>
      <dgm:t>
        <a:bodyPr/>
        <a:lstStyle/>
        <a:p>
          <a:endParaRPr lang="de-DE"/>
        </a:p>
      </dgm:t>
    </dgm:pt>
    <dgm:pt modelId="{AB8EF497-7A91-5E4E-B72C-677D5F8085AD}" type="sibTrans" cxnId="{10426CA5-0DA0-C84E-AD3B-A4AD5897C503}">
      <dgm:prSet/>
      <dgm:spPr/>
      <dgm:t>
        <a:bodyPr/>
        <a:lstStyle/>
        <a:p>
          <a:endParaRPr lang="de-DE"/>
        </a:p>
      </dgm:t>
    </dgm:pt>
    <dgm:pt modelId="{2976AF77-FB5A-A942-847C-FB5C0CBE0723}">
      <dgm:prSet phldrT="[Text]"/>
      <dgm:spPr/>
      <dgm:t>
        <a:bodyPr/>
        <a:lstStyle/>
        <a:p>
          <a:r>
            <a:rPr lang="de-DE" dirty="0"/>
            <a:t>II</a:t>
          </a:r>
        </a:p>
      </dgm:t>
    </dgm:pt>
    <dgm:pt modelId="{BAB92637-E0A6-4E4B-A996-BDB8A63B36FB}" type="parTrans" cxnId="{849191F1-6D49-8140-AFD9-9B26A19B903F}">
      <dgm:prSet/>
      <dgm:spPr/>
      <dgm:t>
        <a:bodyPr/>
        <a:lstStyle/>
        <a:p>
          <a:endParaRPr lang="de-DE"/>
        </a:p>
      </dgm:t>
    </dgm:pt>
    <dgm:pt modelId="{06ECB667-0880-2B45-8455-F15D581BC681}" type="sibTrans" cxnId="{849191F1-6D49-8140-AFD9-9B26A19B903F}">
      <dgm:prSet/>
      <dgm:spPr/>
      <dgm:t>
        <a:bodyPr/>
        <a:lstStyle/>
        <a:p>
          <a:endParaRPr lang="de-DE"/>
        </a:p>
      </dgm:t>
    </dgm:pt>
    <dgm:pt modelId="{0EC2DB7F-7FD2-634C-8D2D-294AF9D7F9F7}">
      <dgm:prSet phldrT="[Text]"/>
      <dgm:spPr/>
      <dgm:t>
        <a:bodyPr/>
        <a:lstStyle/>
        <a:p>
          <a:r>
            <a:rPr lang="de-DE" b="1" i="0" u="none" dirty="0">
              <a:solidFill>
                <a:srgbClr val="606060"/>
              </a:solidFill>
            </a:rPr>
            <a:t>Konzipierung: </a:t>
          </a:r>
          <a:r>
            <a:rPr lang="de-DE" b="0" i="0" u="none" dirty="0">
              <a:solidFill>
                <a:srgbClr val="606060"/>
              </a:solidFill>
            </a:rPr>
            <a:t>Wie sieht der Status Quo aus?</a:t>
          </a:r>
          <a:endParaRPr lang="de-DE" dirty="0">
            <a:solidFill>
              <a:srgbClr val="606060"/>
            </a:solidFill>
          </a:endParaRPr>
        </a:p>
      </dgm:t>
    </dgm:pt>
    <dgm:pt modelId="{C240B686-855A-764E-8FDC-585522F14F52}" type="parTrans" cxnId="{ECD08BC5-FB44-6142-8157-8612C7B34A8B}">
      <dgm:prSet/>
      <dgm:spPr/>
      <dgm:t>
        <a:bodyPr/>
        <a:lstStyle/>
        <a:p>
          <a:endParaRPr lang="de-DE"/>
        </a:p>
      </dgm:t>
    </dgm:pt>
    <dgm:pt modelId="{475273EF-431B-414A-A724-7899CA8D6F75}" type="sibTrans" cxnId="{ECD08BC5-FB44-6142-8157-8612C7B34A8B}">
      <dgm:prSet/>
      <dgm:spPr/>
      <dgm:t>
        <a:bodyPr/>
        <a:lstStyle/>
        <a:p>
          <a:endParaRPr lang="de-DE"/>
        </a:p>
      </dgm:t>
    </dgm:pt>
    <dgm:pt modelId="{EA7BC637-9154-834B-A4EA-CA4C7950503F}">
      <dgm:prSet phldrT="[Text]"/>
      <dgm:spPr/>
      <dgm:t>
        <a:bodyPr/>
        <a:lstStyle/>
        <a:p>
          <a:r>
            <a:rPr lang="de-DE" dirty="0"/>
            <a:t>III</a:t>
          </a:r>
        </a:p>
      </dgm:t>
    </dgm:pt>
    <dgm:pt modelId="{FF65830B-B45E-FF47-910F-142DDC5FC2A6}" type="parTrans" cxnId="{0EB688AF-4AED-204C-93A7-A8E3C0126917}">
      <dgm:prSet/>
      <dgm:spPr/>
      <dgm:t>
        <a:bodyPr/>
        <a:lstStyle/>
        <a:p>
          <a:endParaRPr lang="de-DE"/>
        </a:p>
      </dgm:t>
    </dgm:pt>
    <dgm:pt modelId="{58A69B77-CC1A-F540-B44B-299E9BD7336B}" type="sibTrans" cxnId="{0EB688AF-4AED-204C-93A7-A8E3C0126917}">
      <dgm:prSet/>
      <dgm:spPr/>
      <dgm:t>
        <a:bodyPr/>
        <a:lstStyle/>
        <a:p>
          <a:endParaRPr lang="de-DE"/>
        </a:p>
      </dgm:t>
    </dgm:pt>
    <dgm:pt modelId="{38FD7EF4-D598-BB42-B19D-28D6FDDD1509}">
      <dgm:prSet phldrT="[Text]"/>
      <dgm:spPr/>
      <dgm:t>
        <a:bodyPr/>
        <a:lstStyle/>
        <a:p>
          <a:r>
            <a:rPr lang="de-DE" b="1" i="0" u="none" dirty="0">
              <a:solidFill>
                <a:srgbClr val="606060"/>
              </a:solidFill>
            </a:rPr>
            <a:t>Kommunikation</a:t>
          </a:r>
          <a:r>
            <a:rPr lang="de-DE" b="0" i="0" u="none" dirty="0">
              <a:solidFill>
                <a:srgbClr val="606060"/>
              </a:solidFill>
            </a:rPr>
            <a:t>: Die Ziele sind definiert</a:t>
          </a:r>
          <a:endParaRPr lang="de-DE" dirty="0">
            <a:solidFill>
              <a:srgbClr val="606060"/>
            </a:solidFill>
          </a:endParaRPr>
        </a:p>
      </dgm:t>
    </dgm:pt>
    <dgm:pt modelId="{69C2C56E-9281-D546-B458-02C225553F62}" type="parTrans" cxnId="{4C8DC5CA-91EA-EE48-A4AB-9DC1CC212161}">
      <dgm:prSet/>
      <dgm:spPr/>
      <dgm:t>
        <a:bodyPr/>
        <a:lstStyle/>
        <a:p>
          <a:endParaRPr lang="de-DE"/>
        </a:p>
      </dgm:t>
    </dgm:pt>
    <dgm:pt modelId="{80417F3F-1C1B-534E-AE41-013A4615B91E}" type="sibTrans" cxnId="{4C8DC5CA-91EA-EE48-A4AB-9DC1CC212161}">
      <dgm:prSet/>
      <dgm:spPr/>
      <dgm:t>
        <a:bodyPr/>
        <a:lstStyle/>
        <a:p>
          <a:endParaRPr lang="de-DE"/>
        </a:p>
      </dgm:t>
    </dgm:pt>
    <dgm:pt modelId="{E233DFCE-BE6A-4444-97E4-F52EDC980B6E}">
      <dgm:prSet phldrT="[Text]"/>
      <dgm:spPr/>
      <dgm:t>
        <a:bodyPr/>
        <a:lstStyle/>
        <a:p>
          <a:pPr>
            <a:buNone/>
          </a:pPr>
          <a:r>
            <a:rPr lang="de-DE" dirty="0">
              <a:solidFill>
                <a:srgbClr val="606060"/>
              </a:solidFill>
            </a:rPr>
            <a:t>Konsolidierung von </a:t>
          </a:r>
          <a:r>
            <a:rPr lang="de-DE" dirty="0" err="1">
              <a:solidFill>
                <a:srgbClr val="606060"/>
              </a:solidFill>
            </a:rPr>
            <a:t>Massnahmen</a:t>
          </a:r>
          <a:r>
            <a:rPr lang="de-DE" dirty="0">
              <a:solidFill>
                <a:srgbClr val="606060"/>
              </a:solidFill>
            </a:rPr>
            <a:t> und Empfehlungen </a:t>
          </a:r>
        </a:p>
      </dgm:t>
    </dgm:pt>
    <dgm:pt modelId="{62014B40-60AB-8D4B-BF46-A30B49A51D44}" type="parTrans" cxnId="{426D2C01-47EB-FB41-BA3F-09CAFAE03593}">
      <dgm:prSet/>
      <dgm:spPr/>
      <dgm:t>
        <a:bodyPr/>
        <a:lstStyle/>
        <a:p>
          <a:endParaRPr lang="de-DE"/>
        </a:p>
      </dgm:t>
    </dgm:pt>
    <dgm:pt modelId="{DF3E3B7B-D174-6940-950A-28FC198053A3}" type="sibTrans" cxnId="{426D2C01-47EB-FB41-BA3F-09CAFAE03593}">
      <dgm:prSet/>
      <dgm:spPr/>
      <dgm:t>
        <a:bodyPr/>
        <a:lstStyle/>
        <a:p>
          <a:endParaRPr lang="de-DE"/>
        </a:p>
      </dgm:t>
    </dgm:pt>
    <dgm:pt modelId="{A82F9E1A-F4D9-F14D-B86C-9E441B2BD7A2}">
      <dgm:prSet phldrT="[Text]"/>
      <dgm:spPr/>
      <dgm:t>
        <a:bodyPr/>
        <a:lstStyle/>
        <a:p>
          <a:r>
            <a:rPr lang="de-DE" dirty="0"/>
            <a:t>IV</a:t>
          </a:r>
        </a:p>
      </dgm:t>
    </dgm:pt>
    <dgm:pt modelId="{F512C20E-1655-E34D-BBF6-49DB8A9572B3}" type="parTrans" cxnId="{A89928AD-4873-9442-BF92-9FCA1E86D86E}">
      <dgm:prSet/>
      <dgm:spPr/>
      <dgm:t>
        <a:bodyPr/>
        <a:lstStyle/>
        <a:p>
          <a:endParaRPr lang="de-DE"/>
        </a:p>
      </dgm:t>
    </dgm:pt>
    <dgm:pt modelId="{A08A6865-3344-2645-8023-DF845D497343}" type="sibTrans" cxnId="{A89928AD-4873-9442-BF92-9FCA1E86D86E}">
      <dgm:prSet/>
      <dgm:spPr/>
      <dgm:t>
        <a:bodyPr/>
        <a:lstStyle/>
        <a:p>
          <a:endParaRPr lang="de-DE"/>
        </a:p>
      </dgm:t>
    </dgm:pt>
    <dgm:pt modelId="{738B91AB-8348-2E48-B8FA-700E7E891782}">
      <dgm:prSet phldrT="[Text]"/>
      <dgm:spPr/>
      <dgm:t>
        <a:bodyPr/>
        <a:lstStyle/>
        <a:p>
          <a:r>
            <a:rPr lang="de-DE" dirty="0"/>
            <a:t>V</a:t>
          </a:r>
        </a:p>
      </dgm:t>
    </dgm:pt>
    <dgm:pt modelId="{8D0A4BA2-C377-D442-B3C7-FB37FAF6C038}" type="parTrans" cxnId="{CC68F6D2-7EF3-7047-8B6A-A2BD83B8F943}">
      <dgm:prSet/>
      <dgm:spPr/>
      <dgm:t>
        <a:bodyPr/>
        <a:lstStyle/>
        <a:p>
          <a:endParaRPr lang="de-DE"/>
        </a:p>
      </dgm:t>
    </dgm:pt>
    <dgm:pt modelId="{1564170B-9B41-2543-A76F-C8169287EAEF}" type="sibTrans" cxnId="{CC68F6D2-7EF3-7047-8B6A-A2BD83B8F943}">
      <dgm:prSet/>
      <dgm:spPr/>
      <dgm:t>
        <a:bodyPr/>
        <a:lstStyle/>
        <a:p>
          <a:endParaRPr lang="de-DE"/>
        </a:p>
      </dgm:t>
    </dgm:pt>
    <dgm:pt modelId="{4BCB2B0E-BD41-2E4B-BB31-C4EA0C77E2B8}">
      <dgm:prSet/>
      <dgm:spPr/>
      <dgm:t>
        <a:bodyPr/>
        <a:lstStyle/>
        <a:p>
          <a:r>
            <a:rPr lang="de-CH" b="1" i="0" u="none" dirty="0">
              <a:solidFill>
                <a:srgbClr val="606060"/>
              </a:solidFill>
            </a:rPr>
            <a:t>Umsetzung</a:t>
          </a:r>
          <a:r>
            <a:rPr lang="de-CH" b="0" i="0" u="none" dirty="0">
              <a:solidFill>
                <a:srgbClr val="606060"/>
              </a:solidFill>
            </a:rPr>
            <a:t>: Learning </a:t>
          </a:r>
          <a:r>
            <a:rPr lang="de-CH" b="0" i="0" u="none" dirty="0" err="1">
              <a:solidFill>
                <a:srgbClr val="606060"/>
              </a:solidFill>
            </a:rPr>
            <a:t>by</a:t>
          </a:r>
          <a:r>
            <a:rPr lang="de-CH" b="0" i="0" u="none" dirty="0">
              <a:solidFill>
                <a:srgbClr val="606060"/>
              </a:solidFill>
            </a:rPr>
            <a:t> </a:t>
          </a:r>
          <a:r>
            <a:rPr lang="de-CH" b="0" i="0" u="none" dirty="0" err="1">
              <a:solidFill>
                <a:srgbClr val="606060"/>
              </a:solidFill>
            </a:rPr>
            <a:t>doing</a:t>
          </a:r>
          <a:endParaRPr lang="de-DE" dirty="0">
            <a:solidFill>
              <a:srgbClr val="606060"/>
            </a:solidFill>
          </a:endParaRPr>
        </a:p>
      </dgm:t>
    </dgm:pt>
    <dgm:pt modelId="{33510005-0A13-FB4A-B4A7-AB1462291D52}" type="parTrans" cxnId="{6230E44E-7EC2-9641-9126-D59B6B5E4632}">
      <dgm:prSet/>
      <dgm:spPr/>
      <dgm:t>
        <a:bodyPr/>
        <a:lstStyle/>
        <a:p>
          <a:endParaRPr lang="de-DE"/>
        </a:p>
      </dgm:t>
    </dgm:pt>
    <dgm:pt modelId="{2582BA56-E85D-F54F-8A29-265C9C852EEF}" type="sibTrans" cxnId="{6230E44E-7EC2-9641-9126-D59B6B5E4632}">
      <dgm:prSet/>
      <dgm:spPr/>
      <dgm:t>
        <a:bodyPr/>
        <a:lstStyle/>
        <a:p>
          <a:endParaRPr lang="de-DE"/>
        </a:p>
      </dgm:t>
    </dgm:pt>
    <dgm:pt modelId="{23B894A0-42CA-7448-A17A-5C533BB1993A}">
      <dgm:prSet/>
      <dgm:spPr/>
      <dgm:t>
        <a:bodyPr/>
        <a:lstStyle/>
        <a:p>
          <a:pPr>
            <a:buNone/>
          </a:pPr>
          <a:r>
            <a:rPr lang="de-DE" dirty="0">
              <a:solidFill>
                <a:srgbClr val="606060"/>
              </a:solidFill>
            </a:rPr>
            <a:t>Verbreitung der Empfehlungen und </a:t>
          </a:r>
          <a:r>
            <a:rPr lang="de-DE" dirty="0" err="1">
              <a:solidFill>
                <a:srgbClr val="606060"/>
              </a:solidFill>
            </a:rPr>
            <a:t>Massnahmen</a:t>
          </a:r>
          <a:r>
            <a:rPr lang="de-DE" dirty="0">
              <a:solidFill>
                <a:srgbClr val="606060"/>
              </a:solidFill>
            </a:rPr>
            <a:t> durch Folgeprojekte</a:t>
          </a:r>
        </a:p>
      </dgm:t>
    </dgm:pt>
    <dgm:pt modelId="{BB55BC5F-A074-A240-9FED-5CF044BB945C}" type="parTrans" cxnId="{A64436F8-45B6-4C40-B1E6-613D643F44F0}">
      <dgm:prSet/>
      <dgm:spPr/>
      <dgm:t>
        <a:bodyPr/>
        <a:lstStyle/>
        <a:p>
          <a:endParaRPr lang="de-DE"/>
        </a:p>
      </dgm:t>
    </dgm:pt>
    <dgm:pt modelId="{B4AAE979-D11F-9D4E-BBFF-05EFC75F3DFD}" type="sibTrans" cxnId="{A64436F8-45B6-4C40-B1E6-613D643F44F0}">
      <dgm:prSet/>
      <dgm:spPr/>
      <dgm:t>
        <a:bodyPr/>
        <a:lstStyle/>
        <a:p>
          <a:endParaRPr lang="de-DE"/>
        </a:p>
      </dgm:t>
    </dgm:pt>
    <dgm:pt modelId="{7474EF27-22EA-4943-B6DB-C993DFC139B5}">
      <dgm:prSet/>
      <dgm:spPr/>
      <dgm:t>
        <a:bodyPr/>
        <a:lstStyle/>
        <a:p>
          <a:r>
            <a:rPr lang="de-DE" b="1" i="0" u="none" dirty="0">
              <a:solidFill>
                <a:srgbClr val="606060"/>
              </a:solidFill>
            </a:rPr>
            <a:t>Verstetigung und Berichterstattung</a:t>
          </a:r>
          <a:r>
            <a:rPr lang="de-DE" b="0" i="0" u="none" dirty="0">
              <a:solidFill>
                <a:srgbClr val="606060"/>
              </a:solidFill>
            </a:rPr>
            <a:t>: Der Weg hat sich gelohnt</a:t>
          </a:r>
          <a:endParaRPr lang="de-DE" dirty="0">
            <a:solidFill>
              <a:srgbClr val="606060"/>
            </a:solidFill>
          </a:endParaRPr>
        </a:p>
      </dgm:t>
    </dgm:pt>
    <dgm:pt modelId="{03C42C9B-EA06-9B4F-9948-CC7F5649702D}" type="parTrans" cxnId="{E252E37F-2347-1440-9520-A8D68A2FE2D5}">
      <dgm:prSet/>
      <dgm:spPr/>
      <dgm:t>
        <a:bodyPr/>
        <a:lstStyle/>
        <a:p>
          <a:endParaRPr lang="de-DE"/>
        </a:p>
      </dgm:t>
    </dgm:pt>
    <dgm:pt modelId="{F94459C6-96FB-5342-989B-56515497232C}" type="sibTrans" cxnId="{E252E37F-2347-1440-9520-A8D68A2FE2D5}">
      <dgm:prSet/>
      <dgm:spPr/>
      <dgm:t>
        <a:bodyPr/>
        <a:lstStyle/>
        <a:p>
          <a:endParaRPr lang="de-DE"/>
        </a:p>
      </dgm:t>
    </dgm:pt>
    <dgm:pt modelId="{072E8DB7-208E-1548-950A-99FDD8DAA6AD}">
      <dgm:prSet/>
      <dgm:spPr/>
      <dgm:t>
        <a:bodyPr/>
        <a:lstStyle/>
        <a:p>
          <a:pPr>
            <a:buNone/>
          </a:pPr>
          <a:r>
            <a:rPr lang="de-DE" dirty="0">
              <a:solidFill>
                <a:srgbClr val="606060"/>
              </a:solidFill>
            </a:rPr>
            <a:t>Verankerung der Empfehlungen (z.B. in Gesetzen etc.)</a:t>
          </a:r>
        </a:p>
      </dgm:t>
    </dgm:pt>
    <dgm:pt modelId="{C2765A45-18A8-F640-A058-08212ABED826}" type="parTrans" cxnId="{18A20964-D056-AE45-8D50-326BB4975A54}">
      <dgm:prSet/>
      <dgm:spPr/>
      <dgm:t>
        <a:bodyPr/>
        <a:lstStyle/>
        <a:p>
          <a:endParaRPr lang="de-DE"/>
        </a:p>
      </dgm:t>
    </dgm:pt>
    <dgm:pt modelId="{8A9D8EDC-B690-3D48-9B8F-99E50BCFC45C}" type="sibTrans" cxnId="{18A20964-D056-AE45-8D50-326BB4975A54}">
      <dgm:prSet/>
      <dgm:spPr/>
      <dgm:t>
        <a:bodyPr/>
        <a:lstStyle/>
        <a:p>
          <a:endParaRPr lang="de-DE"/>
        </a:p>
      </dgm:t>
    </dgm:pt>
    <dgm:pt modelId="{66CF957A-D675-1444-BB59-3F52ED6553CF}">
      <dgm:prSet phldrT="[Text]"/>
      <dgm:spPr/>
      <dgm:t>
        <a:bodyPr/>
        <a:lstStyle/>
        <a:p>
          <a:pPr>
            <a:buNone/>
          </a:pPr>
          <a:r>
            <a:rPr lang="de-DE" dirty="0">
              <a:solidFill>
                <a:srgbClr val="606060"/>
              </a:solidFill>
            </a:rPr>
            <a:t>Sensibilisierung für die Thematik</a:t>
          </a:r>
        </a:p>
      </dgm:t>
    </dgm:pt>
    <dgm:pt modelId="{72A6428F-5DDD-7E4D-AAF2-DCAF3DD49A79}" type="sibTrans" cxnId="{43BF674B-8805-6041-8596-95889BA985C8}">
      <dgm:prSet/>
      <dgm:spPr/>
      <dgm:t>
        <a:bodyPr/>
        <a:lstStyle/>
        <a:p>
          <a:endParaRPr lang="de-DE"/>
        </a:p>
      </dgm:t>
    </dgm:pt>
    <dgm:pt modelId="{05ED3DBF-59EB-9A48-BE22-F7088BA641A3}" type="parTrans" cxnId="{43BF674B-8805-6041-8596-95889BA985C8}">
      <dgm:prSet/>
      <dgm:spPr/>
      <dgm:t>
        <a:bodyPr/>
        <a:lstStyle/>
        <a:p>
          <a:endParaRPr lang="de-DE"/>
        </a:p>
      </dgm:t>
    </dgm:pt>
    <dgm:pt modelId="{241A8C3E-A044-D948-9008-16CF2A74ACFF}">
      <dgm:prSet phldrT="[Text]"/>
      <dgm:spPr/>
      <dgm:t>
        <a:bodyPr/>
        <a:lstStyle/>
        <a:p>
          <a:pPr>
            <a:buNone/>
          </a:pPr>
          <a:r>
            <a:rPr lang="de-DE" dirty="0">
              <a:solidFill>
                <a:srgbClr val="606060"/>
              </a:solidFill>
            </a:rPr>
            <a:t>Bildung Arbeitsgruppe / IST-SOLL Analyse mit Stakeholdern / Empfehlungen</a:t>
          </a:r>
        </a:p>
      </dgm:t>
    </dgm:pt>
    <dgm:pt modelId="{5F6C1CA7-7AF6-114E-8143-711DADA6879E}" type="parTrans" cxnId="{7895D282-DE2B-A64C-9488-A4BE80641C8B}">
      <dgm:prSet/>
      <dgm:spPr/>
      <dgm:t>
        <a:bodyPr/>
        <a:lstStyle/>
        <a:p>
          <a:endParaRPr lang="de-DE"/>
        </a:p>
      </dgm:t>
    </dgm:pt>
    <dgm:pt modelId="{2E4DC820-9237-6447-A036-49E6C2B756E2}" type="sibTrans" cxnId="{7895D282-DE2B-A64C-9488-A4BE80641C8B}">
      <dgm:prSet/>
      <dgm:spPr/>
      <dgm:t>
        <a:bodyPr/>
        <a:lstStyle/>
        <a:p>
          <a:endParaRPr lang="de-DE"/>
        </a:p>
      </dgm:t>
    </dgm:pt>
    <dgm:pt modelId="{7D34785B-2A2E-0443-B18A-BD922845FDE6}" type="pres">
      <dgm:prSet presAssocID="{F8531C87-8077-C947-A58C-B94C68C582E4}" presName="linearFlow" presStyleCnt="0">
        <dgm:presLayoutVars>
          <dgm:dir/>
          <dgm:animLvl val="lvl"/>
          <dgm:resizeHandles val="exact"/>
        </dgm:presLayoutVars>
      </dgm:prSet>
      <dgm:spPr/>
    </dgm:pt>
    <dgm:pt modelId="{19FB2CE8-EA53-804E-848C-8F402A01881B}" type="pres">
      <dgm:prSet presAssocID="{6FD00EAF-D027-0A41-9E2A-6B225B011611}" presName="composite" presStyleCnt="0"/>
      <dgm:spPr/>
    </dgm:pt>
    <dgm:pt modelId="{8240DF1C-3551-CA4A-B443-7F9051919CDB}" type="pres">
      <dgm:prSet presAssocID="{6FD00EAF-D027-0A41-9E2A-6B225B011611}" presName="parentText" presStyleLbl="alignNode1" presStyleIdx="0" presStyleCnt="5" custLinFactNeighborX="-966">
        <dgm:presLayoutVars>
          <dgm:chMax val="1"/>
          <dgm:bulletEnabled val="1"/>
        </dgm:presLayoutVars>
      </dgm:prSet>
      <dgm:spPr/>
    </dgm:pt>
    <dgm:pt modelId="{09655D57-434C-3B42-AF9C-066C5FA5ACFD}" type="pres">
      <dgm:prSet presAssocID="{6FD00EAF-D027-0A41-9E2A-6B225B011611}" presName="descendantText" presStyleLbl="alignAcc1" presStyleIdx="0" presStyleCnt="5">
        <dgm:presLayoutVars>
          <dgm:bulletEnabled val="1"/>
        </dgm:presLayoutVars>
      </dgm:prSet>
      <dgm:spPr/>
    </dgm:pt>
    <dgm:pt modelId="{7D89064F-F748-FB41-A6D1-82CF617C1170}" type="pres">
      <dgm:prSet presAssocID="{1D8A4971-409A-CD46-898A-04176B6B9BF3}" presName="sp" presStyleCnt="0"/>
      <dgm:spPr/>
    </dgm:pt>
    <dgm:pt modelId="{E9A13FFF-A5FB-8644-ADFB-149FCA95C8C1}" type="pres">
      <dgm:prSet presAssocID="{2976AF77-FB5A-A942-847C-FB5C0CBE0723}" presName="composite" presStyleCnt="0"/>
      <dgm:spPr/>
    </dgm:pt>
    <dgm:pt modelId="{04BEBC45-52DC-4344-8C60-56AE98802B8B}" type="pres">
      <dgm:prSet presAssocID="{2976AF77-FB5A-A942-847C-FB5C0CBE0723}" presName="parentText" presStyleLbl="alignNode1" presStyleIdx="1" presStyleCnt="5">
        <dgm:presLayoutVars>
          <dgm:chMax val="1"/>
          <dgm:bulletEnabled val="1"/>
        </dgm:presLayoutVars>
      </dgm:prSet>
      <dgm:spPr/>
    </dgm:pt>
    <dgm:pt modelId="{285AE3A2-40D8-1945-A635-A6A5C775F0B9}" type="pres">
      <dgm:prSet presAssocID="{2976AF77-FB5A-A942-847C-FB5C0CBE0723}" presName="descendantText" presStyleLbl="alignAcc1" presStyleIdx="1" presStyleCnt="5">
        <dgm:presLayoutVars>
          <dgm:bulletEnabled val="1"/>
        </dgm:presLayoutVars>
      </dgm:prSet>
      <dgm:spPr/>
    </dgm:pt>
    <dgm:pt modelId="{B4A712C6-8B53-A64B-9874-C713A0947719}" type="pres">
      <dgm:prSet presAssocID="{06ECB667-0880-2B45-8455-F15D581BC681}" presName="sp" presStyleCnt="0"/>
      <dgm:spPr/>
    </dgm:pt>
    <dgm:pt modelId="{EB128A4D-B9EC-554B-8ED0-E916D8C7A530}" type="pres">
      <dgm:prSet presAssocID="{EA7BC637-9154-834B-A4EA-CA4C7950503F}" presName="composite" presStyleCnt="0"/>
      <dgm:spPr/>
    </dgm:pt>
    <dgm:pt modelId="{CEA3C77D-2C43-A141-BB02-B84ECC985948}" type="pres">
      <dgm:prSet presAssocID="{EA7BC637-9154-834B-A4EA-CA4C7950503F}" presName="parentText" presStyleLbl="alignNode1" presStyleIdx="2" presStyleCnt="5">
        <dgm:presLayoutVars>
          <dgm:chMax val="1"/>
          <dgm:bulletEnabled val="1"/>
        </dgm:presLayoutVars>
      </dgm:prSet>
      <dgm:spPr/>
    </dgm:pt>
    <dgm:pt modelId="{82725B7A-2446-B548-855D-3C8C40CE6290}" type="pres">
      <dgm:prSet presAssocID="{EA7BC637-9154-834B-A4EA-CA4C7950503F}" presName="descendantText" presStyleLbl="alignAcc1" presStyleIdx="2" presStyleCnt="5">
        <dgm:presLayoutVars>
          <dgm:bulletEnabled val="1"/>
        </dgm:presLayoutVars>
      </dgm:prSet>
      <dgm:spPr/>
    </dgm:pt>
    <dgm:pt modelId="{9AD0EF70-55EA-6040-92A5-48F64698E36F}" type="pres">
      <dgm:prSet presAssocID="{58A69B77-CC1A-F540-B44B-299E9BD7336B}" presName="sp" presStyleCnt="0"/>
      <dgm:spPr/>
    </dgm:pt>
    <dgm:pt modelId="{BD541745-5BA0-6E4C-B4CC-CA0C8493C41F}" type="pres">
      <dgm:prSet presAssocID="{A82F9E1A-F4D9-F14D-B86C-9E441B2BD7A2}" presName="composite" presStyleCnt="0"/>
      <dgm:spPr/>
    </dgm:pt>
    <dgm:pt modelId="{B680BA1D-8E79-EF4F-9B02-59E3E7938499}" type="pres">
      <dgm:prSet presAssocID="{A82F9E1A-F4D9-F14D-B86C-9E441B2BD7A2}" presName="parentText" presStyleLbl="alignNode1" presStyleIdx="3" presStyleCnt="5">
        <dgm:presLayoutVars>
          <dgm:chMax val="1"/>
          <dgm:bulletEnabled val="1"/>
        </dgm:presLayoutVars>
      </dgm:prSet>
      <dgm:spPr/>
    </dgm:pt>
    <dgm:pt modelId="{026298F2-1103-F346-906D-C27737E09FFA}" type="pres">
      <dgm:prSet presAssocID="{A82F9E1A-F4D9-F14D-B86C-9E441B2BD7A2}" presName="descendantText" presStyleLbl="alignAcc1" presStyleIdx="3" presStyleCnt="5">
        <dgm:presLayoutVars>
          <dgm:bulletEnabled val="1"/>
        </dgm:presLayoutVars>
      </dgm:prSet>
      <dgm:spPr/>
    </dgm:pt>
    <dgm:pt modelId="{5DF1BBD9-88E3-944D-9BF1-46FE626171AD}" type="pres">
      <dgm:prSet presAssocID="{A08A6865-3344-2645-8023-DF845D497343}" presName="sp" presStyleCnt="0"/>
      <dgm:spPr/>
    </dgm:pt>
    <dgm:pt modelId="{ACFFB599-F8E4-604D-A30E-9FECFB4D92EC}" type="pres">
      <dgm:prSet presAssocID="{738B91AB-8348-2E48-B8FA-700E7E891782}" presName="composite" presStyleCnt="0"/>
      <dgm:spPr/>
    </dgm:pt>
    <dgm:pt modelId="{DB25342C-BD87-0C4C-850F-EDE81C727EC3}" type="pres">
      <dgm:prSet presAssocID="{738B91AB-8348-2E48-B8FA-700E7E891782}" presName="parentText" presStyleLbl="alignNode1" presStyleIdx="4" presStyleCnt="5">
        <dgm:presLayoutVars>
          <dgm:chMax val="1"/>
          <dgm:bulletEnabled val="1"/>
        </dgm:presLayoutVars>
      </dgm:prSet>
      <dgm:spPr/>
    </dgm:pt>
    <dgm:pt modelId="{D563915F-6B56-D748-BB63-9E73F7EA289A}" type="pres">
      <dgm:prSet presAssocID="{738B91AB-8348-2E48-B8FA-700E7E891782}" presName="descendantText" presStyleLbl="alignAcc1" presStyleIdx="4" presStyleCnt="5" custLinFactNeighborX="2386" custLinFactNeighborY="1521">
        <dgm:presLayoutVars>
          <dgm:bulletEnabled val="1"/>
        </dgm:presLayoutVars>
      </dgm:prSet>
      <dgm:spPr/>
    </dgm:pt>
  </dgm:ptLst>
  <dgm:cxnLst>
    <dgm:cxn modelId="{426D2C01-47EB-FB41-BA3F-09CAFAE03593}" srcId="{38FD7EF4-D598-BB42-B19D-28D6FDDD1509}" destId="{E233DFCE-BE6A-4444-97E4-F52EDC980B6E}" srcOrd="0" destOrd="0" parTransId="{62014B40-60AB-8D4B-BF46-A30B49A51D44}" sibTransId="{DF3E3B7B-D174-6940-950A-28FC198053A3}"/>
    <dgm:cxn modelId="{8B125901-0675-1549-8B2C-62A2356A6985}" srcId="{F8531C87-8077-C947-A58C-B94C68C582E4}" destId="{6FD00EAF-D027-0A41-9E2A-6B225B011611}" srcOrd="0" destOrd="0" parTransId="{9FE97066-ED06-E54E-86E4-4D6C5065C24F}" sibTransId="{1D8A4971-409A-CD46-898A-04176B6B9BF3}"/>
    <dgm:cxn modelId="{5D9B0108-84CC-2C4D-BE4D-B7E2D5B81098}" type="presOf" srcId="{0EC2DB7F-7FD2-634C-8D2D-294AF9D7F9F7}" destId="{285AE3A2-40D8-1945-A635-A6A5C775F0B9}" srcOrd="0" destOrd="0" presId="urn:microsoft.com/office/officeart/2005/8/layout/chevron2"/>
    <dgm:cxn modelId="{48BDF10E-66BA-514F-93C2-EF7DAF9D0853}" type="presOf" srcId="{7474EF27-22EA-4943-B6DB-C993DFC139B5}" destId="{D563915F-6B56-D748-BB63-9E73F7EA289A}" srcOrd="0" destOrd="0" presId="urn:microsoft.com/office/officeart/2005/8/layout/chevron2"/>
    <dgm:cxn modelId="{885ECF10-A66C-354A-BC20-CD301D3C8926}" type="presOf" srcId="{A82F9E1A-F4D9-F14D-B86C-9E441B2BD7A2}" destId="{B680BA1D-8E79-EF4F-9B02-59E3E7938499}" srcOrd="0" destOrd="0" presId="urn:microsoft.com/office/officeart/2005/8/layout/chevron2"/>
    <dgm:cxn modelId="{05BCCC17-964F-BE4B-8BC0-2C6780260D9E}" type="presOf" srcId="{EA7BC637-9154-834B-A4EA-CA4C7950503F}" destId="{CEA3C77D-2C43-A141-BB02-B84ECC985948}" srcOrd="0" destOrd="0" presId="urn:microsoft.com/office/officeart/2005/8/layout/chevron2"/>
    <dgm:cxn modelId="{775A6826-5E46-8544-B090-898AA6128B2B}" type="presOf" srcId="{4BCB2B0E-BD41-2E4B-BB31-C4EA0C77E2B8}" destId="{026298F2-1103-F346-906D-C27737E09FFA}" srcOrd="0" destOrd="0" presId="urn:microsoft.com/office/officeart/2005/8/layout/chevron2"/>
    <dgm:cxn modelId="{948D822A-A2DC-0E4E-8828-4F6F406F9BB6}" type="presOf" srcId="{E233DFCE-BE6A-4444-97E4-F52EDC980B6E}" destId="{82725B7A-2446-B548-855D-3C8C40CE6290}" srcOrd="0" destOrd="1" presId="urn:microsoft.com/office/officeart/2005/8/layout/chevron2"/>
    <dgm:cxn modelId="{0D817A3F-8C0F-C74B-9538-1750E0CF1CB3}" type="presOf" srcId="{66CF957A-D675-1444-BB59-3F52ED6553CF}" destId="{09655D57-434C-3B42-AF9C-066C5FA5ACFD}" srcOrd="0" destOrd="1" presId="urn:microsoft.com/office/officeart/2005/8/layout/chevron2"/>
    <dgm:cxn modelId="{43BF674B-8805-6041-8596-95889BA985C8}" srcId="{B72AA9E1-2DF2-AD44-9166-F5E2F012C3DE}" destId="{66CF957A-D675-1444-BB59-3F52ED6553CF}" srcOrd="0" destOrd="0" parTransId="{05ED3DBF-59EB-9A48-BE22-F7088BA641A3}" sibTransId="{72A6428F-5DDD-7E4D-AAF2-DCAF3DD49A79}"/>
    <dgm:cxn modelId="{6230E44E-7EC2-9641-9126-D59B6B5E4632}" srcId="{A82F9E1A-F4D9-F14D-B86C-9E441B2BD7A2}" destId="{4BCB2B0E-BD41-2E4B-BB31-C4EA0C77E2B8}" srcOrd="0" destOrd="0" parTransId="{33510005-0A13-FB4A-B4A7-AB1462291D52}" sibTransId="{2582BA56-E85D-F54F-8A29-265C9C852EEF}"/>
    <dgm:cxn modelId="{18A20964-D056-AE45-8D50-326BB4975A54}" srcId="{7474EF27-22EA-4943-B6DB-C993DFC139B5}" destId="{072E8DB7-208E-1548-950A-99FDD8DAA6AD}" srcOrd="0" destOrd="0" parTransId="{C2765A45-18A8-F640-A058-08212ABED826}" sibTransId="{8A9D8EDC-B690-3D48-9B8F-99E50BCFC45C}"/>
    <dgm:cxn modelId="{04BA1267-7AAA-0B4A-837C-D10C23416A77}" type="presOf" srcId="{241A8C3E-A044-D948-9008-16CF2A74ACFF}" destId="{285AE3A2-40D8-1945-A635-A6A5C775F0B9}" srcOrd="0" destOrd="1" presId="urn:microsoft.com/office/officeart/2005/8/layout/chevron2"/>
    <dgm:cxn modelId="{D1550F76-E442-1B44-9516-6B4E50040F74}" type="presOf" srcId="{23B894A0-42CA-7448-A17A-5C533BB1993A}" destId="{026298F2-1103-F346-906D-C27737E09FFA}" srcOrd="0" destOrd="1" presId="urn:microsoft.com/office/officeart/2005/8/layout/chevron2"/>
    <dgm:cxn modelId="{E252E37F-2347-1440-9520-A8D68A2FE2D5}" srcId="{738B91AB-8348-2E48-B8FA-700E7E891782}" destId="{7474EF27-22EA-4943-B6DB-C993DFC139B5}" srcOrd="0" destOrd="0" parTransId="{03C42C9B-EA06-9B4F-9948-CC7F5649702D}" sibTransId="{F94459C6-96FB-5342-989B-56515497232C}"/>
    <dgm:cxn modelId="{7895D282-DE2B-A64C-9488-A4BE80641C8B}" srcId="{0EC2DB7F-7FD2-634C-8D2D-294AF9D7F9F7}" destId="{241A8C3E-A044-D948-9008-16CF2A74ACFF}" srcOrd="0" destOrd="0" parTransId="{5F6C1CA7-7AF6-114E-8143-711DADA6879E}" sibTransId="{2E4DC820-9237-6447-A036-49E6C2B756E2}"/>
    <dgm:cxn modelId="{7A174087-A83D-E442-8677-16D508893F1E}" type="presOf" srcId="{38FD7EF4-D598-BB42-B19D-28D6FDDD1509}" destId="{82725B7A-2446-B548-855D-3C8C40CE6290}" srcOrd="0" destOrd="0" presId="urn:microsoft.com/office/officeart/2005/8/layout/chevron2"/>
    <dgm:cxn modelId="{A0C545A4-534B-1146-AB3A-801AF82E9E66}" type="presOf" srcId="{072E8DB7-208E-1548-950A-99FDD8DAA6AD}" destId="{D563915F-6B56-D748-BB63-9E73F7EA289A}" srcOrd="0" destOrd="1" presId="urn:microsoft.com/office/officeart/2005/8/layout/chevron2"/>
    <dgm:cxn modelId="{10426CA5-0DA0-C84E-AD3B-A4AD5897C503}" srcId="{6FD00EAF-D027-0A41-9E2A-6B225B011611}" destId="{B72AA9E1-2DF2-AD44-9166-F5E2F012C3DE}" srcOrd="0" destOrd="0" parTransId="{813D8185-E578-F041-AA41-605A18892829}" sibTransId="{AB8EF497-7A91-5E4E-B72C-677D5F8085AD}"/>
    <dgm:cxn modelId="{A89928AD-4873-9442-BF92-9FCA1E86D86E}" srcId="{F8531C87-8077-C947-A58C-B94C68C582E4}" destId="{A82F9E1A-F4D9-F14D-B86C-9E441B2BD7A2}" srcOrd="3" destOrd="0" parTransId="{F512C20E-1655-E34D-BBF6-49DB8A9572B3}" sibTransId="{A08A6865-3344-2645-8023-DF845D497343}"/>
    <dgm:cxn modelId="{0EB688AF-4AED-204C-93A7-A8E3C0126917}" srcId="{F8531C87-8077-C947-A58C-B94C68C582E4}" destId="{EA7BC637-9154-834B-A4EA-CA4C7950503F}" srcOrd="2" destOrd="0" parTransId="{FF65830B-B45E-FF47-910F-142DDC5FC2A6}" sibTransId="{58A69B77-CC1A-F540-B44B-299E9BD7336B}"/>
    <dgm:cxn modelId="{B2B09CC1-6A69-454B-89C5-E63D740C80C0}" type="presOf" srcId="{2976AF77-FB5A-A942-847C-FB5C0CBE0723}" destId="{04BEBC45-52DC-4344-8C60-56AE98802B8B}" srcOrd="0" destOrd="0" presId="urn:microsoft.com/office/officeart/2005/8/layout/chevron2"/>
    <dgm:cxn modelId="{AD5ABBC4-73C3-024B-A9FA-C1CD79681FD4}" type="presOf" srcId="{F8531C87-8077-C947-A58C-B94C68C582E4}" destId="{7D34785B-2A2E-0443-B18A-BD922845FDE6}" srcOrd="0" destOrd="0" presId="urn:microsoft.com/office/officeart/2005/8/layout/chevron2"/>
    <dgm:cxn modelId="{ECD08BC5-FB44-6142-8157-8612C7B34A8B}" srcId="{2976AF77-FB5A-A942-847C-FB5C0CBE0723}" destId="{0EC2DB7F-7FD2-634C-8D2D-294AF9D7F9F7}" srcOrd="0" destOrd="0" parTransId="{C240B686-855A-764E-8FDC-585522F14F52}" sibTransId="{475273EF-431B-414A-A724-7899CA8D6F75}"/>
    <dgm:cxn modelId="{134E52C9-A814-0941-922A-5C026E9B82FB}" type="presOf" srcId="{738B91AB-8348-2E48-B8FA-700E7E891782}" destId="{DB25342C-BD87-0C4C-850F-EDE81C727EC3}" srcOrd="0" destOrd="0" presId="urn:microsoft.com/office/officeart/2005/8/layout/chevron2"/>
    <dgm:cxn modelId="{4C8DC5CA-91EA-EE48-A4AB-9DC1CC212161}" srcId="{EA7BC637-9154-834B-A4EA-CA4C7950503F}" destId="{38FD7EF4-D598-BB42-B19D-28D6FDDD1509}" srcOrd="0" destOrd="0" parTransId="{69C2C56E-9281-D546-B458-02C225553F62}" sibTransId="{80417F3F-1C1B-534E-AE41-013A4615B91E}"/>
    <dgm:cxn modelId="{CC68F6D2-7EF3-7047-8B6A-A2BD83B8F943}" srcId="{F8531C87-8077-C947-A58C-B94C68C582E4}" destId="{738B91AB-8348-2E48-B8FA-700E7E891782}" srcOrd="4" destOrd="0" parTransId="{8D0A4BA2-C377-D442-B3C7-FB37FAF6C038}" sibTransId="{1564170B-9B41-2543-A76F-C8169287EAEF}"/>
    <dgm:cxn modelId="{1AF260D3-64E3-834D-838C-6E8909DE7F80}" type="presOf" srcId="{6FD00EAF-D027-0A41-9E2A-6B225B011611}" destId="{8240DF1C-3551-CA4A-B443-7F9051919CDB}" srcOrd="0" destOrd="0" presId="urn:microsoft.com/office/officeart/2005/8/layout/chevron2"/>
    <dgm:cxn modelId="{DC44E0D6-CE37-564D-8002-67C1E4CCF703}" type="presOf" srcId="{B72AA9E1-2DF2-AD44-9166-F5E2F012C3DE}" destId="{09655D57-434C-3B42-AF9C-066C5FA5ACFD}" srcOrd="0" destOrd="0" presId="urn:microsoft.com/office/officeart/2005/8/layout/chevron2"/>
    <dgm:cxn modelId="{849191F1-6D49-8140-AFD9-9B26A19B903F}" srcId="{F8531C87-8077-C947-A58C-B94C68C582E4}" destId="{2976AF77-FB5A-A942-847C-FB5C0CBE0723}" srcOrd="1" destOrd="0" parTransId="{BAB92637-E0A6-4E4B-A996-BDB8A63B36FB}" sibTransId="{06ECB667-0880-2B45-8455-F15D581BC681}"/>
    <dgm:cxn modelId="{A64436F8-45B6-4C40-B1E6-613D643F44F0}" srcId="{4BCB2B0E-BD41-2E4B-BB31-C4EA0C77E2B8}" destId="{23B894A0-42CA-7448-A17A-5C533BB1993A}" srcOrd="0" destOrd="0" parTransId="{BB55BC5F-A074-A240-9FED-5CF044BB945C}" sibTransId="{B4AAE979-D11F-9D4E-BBFF-05EFC75F3DFD}"/>
    <dgm:cxn modelId="{641910ED-FCB6-0448-9BB4-0F379F83A992}" type="presParOf" srcId="{7D34785B-2A2E-0443-B18A-BD922845FDE6}" destId="{19FB2CE8-EA53-804E-848C-8F402A01881B}" srcOrd="0" destOrd="0" presId="urn:microsoft.com/office/officeart/2005/8/layout/chevron2"/>
    <dgm:cxn modelId="{0714E7E6-D917-2847-A7D3-DC606B2E6CB0}" type="presParOf" srcId="{19FB2CE8-EA53-804E-848C-8F402A01881B}" destId="{8240DF1C-3551-CA4A-B443-7F9051919CDB}" srcOrd="0" destOrd="0" presId="urn:microsoft.com/office/officeart/2005/8/layout/chevron2"/>
    <dgm:cxn modelId="{0BDDD31A-0442-BF44-B115-B3AF2D2FEDBB}" type="presParOf" srcId="{19FB2CE8-EA53-804E-848C-8F402A01881B}" destId="{09655D57-434C-3B42-AF9C-066C5FA5ACFD}" srcOrd="1" destOrd="0" presId="urn:microsoft.com/office/officeart/2005/8/layout/chevron2"/>
    <dgm:cxn modelId="{0F81A64A-FB2F-9D48-B544-73BAB9157CDB}" type="presParOf" srcId="{7D34785B-2A2E-0443-B18A-BD922845FDE6}" destId="{7D89064F-F748-FB41-A6D1-82CF617C1170}" srcOrd="1" destOrd="0" presId="urn:microsoft.com/office/officeart/2005/8/layout/chevron2"/>
    <dgm:cxn modelId="{0023254A-0B97-FB44-B577-B75AE48790F9}" type="presParOf" srcId="{7D34785B-2A2E-0443-B18A-BD922845FDE6}" destId="{E9A13FFF-A5FB-8644-ADFB-149FCA95C8C1}" srcOrd="2" destOrd="0" presId="urn:microsoft.com/office/officeart/2005/8/layout/chevron2"/>
    <dgm:cxn modelId="{92F7F9D6-9217-C349-882D-DE2EE6F89C62}" type="presParOf" srcId="{E9A13FFF-A5FB-8644-ADFB-149FCA95C8C1}" destId="{04BEBC45-52DC-4344-8C60-56AE98802B8B}" srcOrd="0" destOrd="0" presId="urn:microsoft.com/office/officeart/2005/8/layout/chevron2"/>
    <dgm:cxn modelId="{2FFF9AAA-8D2A-A948-9D6F-0E86BCDC43D9}" type="presParOf" srcId="{E9A13FFF-A5FB-8644-ADFB-149FCA95C8C1}" destId="{285AE3A2-40D8-1945-A635-A6A5C775F0B9}" srcOrd="1" destOrd="0" presId="urn:microsoft.com/office/officeart/2005/8/layout/chevron2"/>
    <dgm:cxn modelId="{12F6B664-010C-0948-A0F8-39D3ACC1F147}" type="presParOf" srcId="{7D34785B-2A2E-0443-B18A-BD922845FDE6}" destId="{B4A712C6-8B53-A64B-9874-C713A0947719}" srcOrd="3" destOrd="0" presId="urn:microsoft.com/office/officeart/2005/8/layout/chevron2"/>
    <dgm:cxn modelId="{D3372C2A-76D6-4F43-8E45-688ED5C313BE}" type="presParOf" srcId="{7D34785B-2A2E-0443-B18A-BD922845FDE6}" destId="{EB128A4D-B9EC-554B-8ED0-E916D8C7A530}" srcOrd="4" destOrd="0" presId="urn:microsoft.com/office/officeart/2005/8/layout/chevron2"/>
    <dgm:cxn modelId="{00E92560-0990-AA4B-9A99-AE50B4EDBCD3}" type="presParOf" srcId="{EB128A4D-B9EC-554B-8ED0-E916D8C7A530}" destId="{CEA3C77D-2C43-A141-BB02-B84ECC985948}" srcOrd="0" destOrd="0" presId="urn:microsoft.com/office/officeart/2005/8/layout/chevron2"/>
    <dgm:cxn modelId="{36184D9B-9D1C-C84A-9B17-188F699F755B}" type="presParOf" srcId="{EB128A4D-B9EC-554B-8ED0-E916D8C7A530}" destId="{82725B7A-2446-B548-855D-3C8C40CE6290}" srcOrd="1" destOrd="0" presId="urn:microsoft.com/office/officeart/2005/8/layout/chevron2"/>
    <dgm:cxn modelId="{57BD8419-6C5A-5B4A-A435-EE632534F721}" type="presParOf" srcId="{7D34785B-2A2E-0443-B18A-BD922845FDE6}" destId="{9AD0EF70-55EA-6040-92A5-48F64698E36F}" srcOrd="5" destOrd="0" presId="urn:microsoft.com/office/officeart/2005/8/layout/chevron2"/>
    <dgm:cxn modelId="{6AA9FE51-D313-3C4A-8B34-C01B462495EF}" type="presParOf" srcId="{7D34785B-2A2E-0443-B18A-BD922845FDE6}" destId="{BD541745-5BA0-6E4C-B4CC-CA0C8493C41F}" srcOrd="6" destOrd="0" presId="urn:microsoft.com/office/officeart/2005/8/layout/chevron2"/>
    <dgm:cxn modelId="{9B027A42-D274-7844-B095-52E33C31B92D}" type="presParOf" srcId="{BD541745-5BA0-6E4C-B4CC-CA0C8493C41F}" destId="{B680BA1D-8E79-EF4F-9B02-59E3E7938499}" srcOrd="0" destOrd="0" presId="urn:microsoft.com/office/officeart/2005/8/layout/chevron2"/>
    <dgm:cxn modelId="{F199996B-9B85-FD49-999F-DA7987874A66}" type="presParOf" srcId="{BD541745-5BA0-6E4C-B4CC-CA0C8493C41F}" destId="{026298F2-1103-F346-906D-C27737E09FFA}" srcOrd="1" destOrd="0" presId="urn:microsoft.com/office/officeart/2005/8/layout/chevron2"/>
    <dgm:cxn modelId="{19F77679-246C-494F-990C-490F181F9481}" type="presParOf" srcId="{7D34785B-2A2E-0443-B18A-BD922845FDE6}" destId="{5DF1BBD9-88E3-944D-9BF1-46FE626171AD}" srcOrd="7" destOrd="0" presId="urn:microsoft.com/office/officeart/2005/8/layout/chevron2"/>
    <dgm:cxn modelId="{F414822F-B052-8943-9848-04875C357D17}" type="presParOf" srcId="{7D34785B-2A2E-0443-B18A-BD922845FDE6}" destId="{ACFFB599-F8E4-604D-A30E-9FECFB4D92EC}" srcOrd="8" destOrd="0" presId="urn:microsoft.com/office/officeart/2005/8/layout/chevron2"/>
    <dgm:cxn modelId="{55DC50E4-B9DE-904F-AFC2-4875D472CD00}" type="presParOf" srcId="{ACFFB599-F8E4-604D-A30E-9FECFB4D92EC}" destId="{DB25342C-BD87-0C4C-850F-EDE81C727EC3}" srcOrd="0" destOrd="0" presId="urn:microsoft.com/office/officeart/2005/8/layout/chevron2"/>
    <dgm:cxn modelId="{9A1C70DF-F550-0A47-95EB-A047221153BC}" type="presParOf" srcId="{ACFFB599-F8E4-604D-A30E-9FECFB4D92EC}" destId="{D563915F-6B56-D748-BB63-9E73F7EA289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47BDFA-1FEB-D84B-A9F0-5223D5B1F733}"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de-DE"/>
        </a:p>
      </dgm:t>
    </dgm:pt>
    <dgm:pt modelId="{77277A1C-1450-364B-ADA9-94CE23CDFB18}">
      <dgm:prSet phldrT="[Text]" custT="1"/>
      <dgm:spPr>
        <a:solidFill>
          <a:schemeClr val="accent2"/>
        </a:solidFill>
      </dgm:spPr>
      <dgm:t>
        <a:bodyPr/>
        <a:lstStyle/>
        <a:p>
          <a:r>
            <a:rPr lang="de-DE" sz="1800" dirty="0"/>
            <a:t>Schule</a:t>
          </a:r>
        </a:p>
      </dgm:t>
    </dgm:pt>
    <dgm:pt modelId="{4C0D9765-FEBD-E342-B184-D4B6930FF3B8}" type="parTrans" cxnId="{DFDF632F-65E4-4F46-A8D7-D143B3CDEFC2}">
      <dgm:prSet/>
      <dgm:spPr/>
      <dgm:t>
        <a:bodyPr/>
        <a:lstStyle/>
        <a:p>
          <a:endParaRPr lang="de-DE"/>
        </a:p>
      </dgm:t>
    </dgm:pt>
    <dgm:pt modelId="{A6F2493E-7BFF-6643-971F-191DF57B6642}" type="sibTrans" cxnId="{DFDF632F-65E4-4F46-A8D7-D143B3CDEFC2}">
      <dgm:prSet/>
      <dgm:spPr/>
      <dgm:t>
        <a:bodyPr/>
        <a:lstStyle/>
        <a:p>
          <a:endParaRPr lang="de-DE"/>
        </a:p>
      </dgm:t>
    </dgm:pt>
    <dgm:pt modelId="{BD06EDE5-6F22-1141-9AEE-9B5F95BEF8BD}">
      <dgm:prSet phldrT="[Text]" custT="1"/>
      <dgm:spPr>
        <a:solidFill>
          <a:schemeClr val="accent2"/>
        </a:solidFill>
      </dgm:spPr>
      <dgm:t>
        <a:bodyPr/>
        <a:lstStyle/>
        <a:p>
          <a:r>
            <a:rPr lang="de-DE" sz="1800" dirty="0"/>
            <a:t>Kindesschutz</a:t>
          </a:r>
        </a:p>
      </dgm:t>
    </dgm:pt>
    <dgm:pt modelId="{D6B330B2-D045-5343-8F9A-00E9CFBC0AF8}" type="parTrans" cxnId="{F476F436-F65C-DA45-80BE-A1E03682086C}">
      <dgm:prSet/>
      <dgm:spPr/>
      <dgm:t>
        <a:bodyPr/>
        <a:lstStyle/>
        <a:p>
          <a:endParaRPr lang="de-DE"/>
        </a:p>
      </dgm:t>
    </dgm:pt>
    <dgm:pt modelId="{F2861EF9-ED84-754B-99E0-81E8E5D0CBDF}" type="sibTrans" cxnId="{F476F436-F65C-DA45-80BE-A1E03682086C}">
      <dgm:prSet/>
      <dgm:spPr/>
      <dgm:t>
        <a:bodyPr/>
        <a:lstStyle/>
        <a:p>
          <a:endParaRPr lang="de-DE"/>
        </a:p>
      </dgm:t>
    </dgm:pt>
    <dgm:pt modelId="{484C3C6E-6978-3E43-B6DE-558A7191EAD1}">
      <dgm:prSet phldrT="[Text]" custT="1"/>
      <dgm:spPr>
        <a:solidFill>
          <a:schemeClr val="accent2"/>
        </a:solidFill>
      </dgm:spPr>
      <dgm:t>
        <a:bodyPr/>
        <a:lstStyle/>
        <a:p>
          <a:r>
            <a:rPr lang="de-DE" sz="1800" dirty="0"/>
            <a:t>Opferhilfe</a:t>
          </a:r>
        </a:p>
      </dgm:t>
    </dgm:pt>
    <dgm:pt modelId="{EAF77CF8-CC21-2349-B132-EAB7405B30E6}" type="parTrans" cxnId="{A2223385-8A3F-9D4E-99C7-E7896E2B678A}">
      <dgm:prSet/>
      <dgm:spPr/>
      <dgm:t>
        <a:bodyPr/>
        <a:lstStyle/>
        <a:p>
          <a:endParaRPr lang="de-DE"/>
        </a:p>
      </dgm:t>
    </dgm:pt>
    <dgm:pt modelId="{B4F60B8B-6E98-8243-9FBE-08959F738A1E}" type="sibTrans" cxnId="{A2223385-8A3F-9D4E-99C7-E7896E2B678A}">
      <dgm:prSet/>
      <dgm:spPr/>
      <dgm:t>
        <a:bodyPr/>
        <a:lstStyle/>
        <a:p>
          <a:endParaRPr lang="de-DE"/>
        </a:p>
      </dgm:t>
    </dgm:pt>
    <dgm:pt modelId="{43880D08-91A7-3348-8806-A6A15ED9BA54}">
      <dgm:prSet phldrT="[Text]" custT="1"/>
      <dgm:spPr>
        <a:solidFill>
          <a:schemeClr val="accent2"/>
        </a:solidFill>
      </dgm:spPr>
      <dgm:t>
        <a:bodyPr/>
        <a:lstStyle/>
        <a:p>
          <a:r>
            <a:rPr lang="de-DE" sz="1800" dirty="0"/>
            <a:t>Vorsorgliche Maßnahmen</a:t>
          </a:r>
        </a:p>
      </dgm:t>
    </dgm:pt>
    <dgm:pt modelId="{6B4D91E5-261D-034A-9B99-F606AF2D8622}" type="parTrans" cxnId="{ED25C1C7-AC94-3F46-98D3-B6B2B4F6200A}">
      <dgm:prSet/>
      <dgm:spPr/>
      <dgm:t>
        <a:bodyPr/>
        <a:lstStyle/>
        <a:p>
          <a:endParaRPr lang="de-DE"/>
        </a:p>
      </dgm:t>
    </dgm:pt>
    <dgm:pt modelId="{564317BE-0F48-9F43-816F-5E19B2BE3496}" type="sibTrans" cxnId="{ED25C1C7-AC94-3F46-98D3-B6B2B4F6200A}">
      <dgm:prSet/>
      <dgm:spPr/>
      <dgm:t>
        <a:bodyPr/>
        <a:lstStyle/>
        <a:p>
          <a:endParaRPr lang="de-DE"/>
        </a:p>
      </dgm:t>
    </dgm:pt>
    <dgm:pt modelId="{EA6598AA-F3B0-7C4C-97AA-D0CB5FBEA5D3}">
      <dgm:prSet phldrT="[Text]" custT="1"/>
      <dgm:spPr>
        <a:solidFill>
          <a:schemeClr val="accent2"/>
        </a:solidFill>
      </dgm:spPr>
      <dgm:t>
        <a:bodyPr/>
        <a:lstStyle/>
        <a:p>
          <a:r>
            <a:rPr lang="de-DE" sz="1800" dirty="0"/>
            <a:t>Eheschutz und Scheidung</a:t>
          </a:r>
        </a:p>
      </dgm:t>
    </dgm:pt>
    <dgm:pt modelId="{62F8861B-74E9-8649-9DE6-4F4629F5D210}" type="parTrans" cxnId="{68EFA295-AE6C-5D42-BBB9-8F16B471A708}">
      <dgm:prSet/>
      <dgm:spPr/>
      <dgm:t>
        <a:bodyPr/>
        <a:lstStyle/>
        <a:p>
          <a:endParaRPr lang="de-DE"/>
        </a:p>
      </dgm:t>
    </dgm:pt>
    <dgm:pt modelId="{FC4BB8A5-8881-5A4F-858C-DC1787F1CA20}" type="sibTrans" cxnId="{68EFA295-AE6C-5D42-BBB9-8F16B471A708}">
      <dgm:prSet/>
      <dgm:spPr/>
      <dgm:t>
        <a:bodyPr/>
        <a:lstStyle/>
        <a:p>
          <a:endParaRPr lang="de-DE"/>
        </a:p>
      </dgm:t>
    </dgm:pt>
    <dgm:pt modelId="{93B718E9-4EC0-BE47-AAD0-026BE3C2B59D}">
      <dgm:prSet custT="1"/>
      <dgm:spPr>
        <a:solidFill>
          <a:schemeClr val="accent2"/>
        </a:solidFill>
      </dgm:spPr>
      <dgm:t>
        <a:bodyPr/>
        <a:lstStyle/>
        <a:p>
          <a:r>
            <a:rPr lang="de-DE" sz="1800" dirty="0"/>
            <a:t>Strafverfahren</a:t>
          </a:r>
        </a:p>
      </dgm:t>
    </dgm:pt>
    <dgm:pt modelId="{0E19278E-D22E-1946-A084-4E5E42CF12FC}" type="parTrans" cxnId="{9D020C2E-0159-BE47-BD4C-73527E6C2C41}">
      <dgm:prSet/>
      <dgm:spPr/>
      <dgm:t>
        <a:bodyPr/>
        <a:lstStyle/>
        <a:p>
          <a:endParaRPr lang="de-DE"/>
        </a:p>
      </dgm:t>
    </dgm:pt>
    <dgm:pt modelId="{74454E3E-8171-024A-B334-C1B1E6023D35}" type="sibTrans" cxnId="{9D020C2E-0159-BE47-BD4C-73527E6C2C41}">
      <dgm:prSet/>
      <dgm:spPr/>
      <dgm:t>
        <a:bodyPr/>
        <a:lstStyle/>
        <a:p>
          <a:endParaRPr lang="de-DE"/>
        </a:p>
      </dgm:t>
    </dgm:pt>
    <dgm:pt modelId="{0735A8EF-CEA5-E741-BBC6-E6F3258C442C}">
      <dgm:prSet custT="1"/>
      <dgm:spPr>
        <a:solidFill>
          <a:schemeClr val="accent2"/>
        </a:solidFill>
      </dgm:spPr>
      <dgm:t>
        <a:bodyPr/>
        <a:lstStyle/>
        <a:p>
          <a:r>
            <a:rPr lang="de-DE" sz="1800" dirty="0"/>
            <a:t>Gesundheitsbereich</a:t>
          </a:r>
        </a:p>
      </dgm:t>
    </dgm:pt>
    <dgm:pt modelId="{CAAD5D94-1B99-244A-8140-BFC1FC5E3D93}" type="parTrans" cxnId="{4210C361-1931-A44B-8E98-9F4EF2F1490D}">
      <dgm:prSet/>
      <dgm:spPr/>
      <dgm:t>
        <a:bodyPr/>
        <a:lstStyle/>
        <a:p>
          <a:endParaRPr lang="de-DE"/>
        </a:p>
      </dgm:t>
    </dgm:pt>
    <dgm:pt modelId="{2A4FEAFB-D6B0-F843-A96B-9198CF030372}" type="sibTrans" cxnId="{4210C361-1931-A44B-8E98-9F4EF2F1490D}">
      <dgm:prSet/>
      <dgm:spPr/>
      <dgm:t>
        <a:bodyPr/>
        <a:lstStyle/>
        <a:p>
          <a:endParaRPr lang="de-DE"/>
        </a:p>
      </dgm:t>
    </dgm:pt>
    <dgm:pt modelId="{A5D14790-581E-C44D-8796-2882603638EE}" type="pres">
      <dgm:prSet presAssocID="{4547BDFA-1FEB-D84B-A9F0-5223D5B1F733}" presName="cycle" presStyleCnt="0">
        <dgm:presLayoutVars>
          <dgm:dir/>
          <dgm:resizeHandles val="exact"/>
        </dgm:presLayoutVars>
      </dgm:prSet>
      <dgm:spPr/>
    </dgm:pt>
    <dgm:pt modelId="{CEEC2FB8-9C21-FA44-BDBB-86D37DFC68AE}" type="pres">
      <dgm:prSet presAssocID="{77277A1C-1450-364B-ADA9-94CE23CDFB18}" presName="node" presStyleLbl="node1" presStyleIdx="0" presStyleCnt="7" custScaleX="176689" custScaleY="109035">
        <dgm:presLayoutVars>
          <dgm:bulletEnabled val="1"/>
        </dgm:presLayoutVars>
      </dgm:prSet>
      <dgm:spPr/>
    </dgm:pt>
    <dgm:pt modelId="{F796B448-4C76-ED4A-A463-BAAD81A5C305}" type="pres">
      <dgm:prSet presAssocID="{77277A1C-1450-364B-ADA9-94CE23CDFB18}" presName="spNode" presStyleCnt="0"/>
      <dgm:spPr/>
    </dgm:pt>
    <dgm:pt modelId="{2EC2A012-2544-F548-9C4F-A07EF1208209}" type="pres">
      <dgm:prSet presAssocID="{A6F2493E-7BFF-6643-971F-191DF57B6642}" presName="sibTrans" presStyleLbl="sibTrans1D1" presStyleIdx="0" presStyleCnt="7"/>
      <dgm:spPr/>
    </dgm:pt>
    <dgm:pt modelId="{8D99FFE2-1E8B-0A45-9F26-C10A4C2A8D02}" type="pres">
      <dgm:prSet presAssocID="{BD06EDE5-6F22-1141-9AEE-9B5F95BEF8BD}" presName="node" presStyleLbl="node1" presStyleIdx="1" presStyleCnt="7" custScaleX="176689" custScaleY="109035" custRadScaleRad="98817" custRadScaleInc="5066">
        <dgm:presLayoutVars>
          <dgm:bulletEnabled val="1"/>
        </dgm:presLayoutVars>
      </dgm:prSet>
      <dgm:spPr/>
    </dgm:pt>
    <dgm:pt modelId="{A9347D90-7AC9-0748-9F9A-5162CC31D0A0}" type="pres">
      <dgm:prSet presAssocID="{BD06EDE5-6F22-1141-9AEE-9B5F95BEF8BD}" presName="spNode" presStyleCnt="0"/>
      <dgm:spPr/>
    </dgm:pt>
    <dgm:pt modelId="{FA74D28D-21A6-6A4A-9F07-4013E64B554D}" type="pres">
      <dgm:prSet presAssocID="{F2861EF9-ED84-754B-99E0-81E8E5D0CBDF}" presName="sibTrans" presStyleLbl="sibTrans1D1" presStyleIdx="1" presStyleCnt="7"/>
      <dgm:spPr/>
    </dgm:pt>
    <dgm:pt modelId="{5C77B796-267B-2149-8F3D-54040064D53C}" type="pres">
      <dgm:prSet presAssocID="{484C3C6E-6978-3E43-B6DE-558A7191EAD1}" presName="node" presStyleLbl="node1" presStyleIdx="2" presStyleCnt="7" custScaleX="176689" custScaleY="109035">
        <dgm:presLayoutVars>
          <dgm:bulletEnabled val="1"/>
        </dgm:presLayoutVars>
      </dgm:prSet>
      <dgm:spPr/>
    </dgm:pt>
    <dgm:pt modelId="{FE781428-6149-B04D-BA64-9F936273A707}" type="pres">
      <dgm:prSet presAssocID="{484C3C6E-6978-3E43-B6DE-558A7191EAD1}" presName="spNode" presStyleCnt="0"/>
      <dgm:spPr/>
    </dgm:pt>
    <dgm:pt modelId="{B79386CE-BAA3-F74A-8C56-5F2170564506}" type="pres">
      <dgm:prSet presAssocID="{B4F60B8B-6E98-8243-9FBE-08959F738A1E}" presName="sibTrans" presStyleLbl="sibTrans1D1" presStyleIdx="2" presStyleCnt="7"/>
      <dgm:spPr/>
    </dgm:pt>
    <dgm:pt modelId="{431F8C1A-90F6-914E-BA35-C00700861799}" type="pres">
      <dgm:prSet presAssocID="{43880D08-91A7-3348-8806-A6A15ED9BA54}" presName="node" presStyleLbl="node1" presStyleIdx="3" presStyleCnt="7" custScaleX="176689" custScaleY="109035" custRadScaleRad="96068" custRadScaleInc="-40096">
        <dgm:presLayoutVars>
          <dgm:bulletEnabled val="1"/>
        </dgm:presLayoutVars>
      </dgm:prSet>
      <dgm:spPr/>
    </dgm:pt>
    <dgm:pt modelId="{41FCFC9F-F799-7E43-AD6B-5FA58CA72020}" type="pres">
      <dgm:prSet presAssocID="{43880D08-91A7-3348-8806-A6A15ED9BA54}" presName="spNode" presStyleCnt="0"/>
      <dgm:spPr/>
    </dgm:pt>
    <dgm:pt modelId="{775100AF-A699-7D41-9E26-B59DF360139A}" type="pres">
      <dgm:prSet presAssocID="{564317BE-0F48-9F43-816F-5E19B2BE3496}" presName="sibTrans" presStyleLbl="sibTrans1D1" presStyleIdx="3" presStyleCnt="7"/>
      <dgm:spPr/>
    </dgm:pt>
    <dgm:pt modelId="{0329B013-02C3-364D-BAA9-E330B3AAD812}" type="pres">
      <dgm:prSet presAssocID="{EA6598AA-F3B0-7C4C-97AA-D0CB5FBEA5D3}" presName="node" presStyleLbl="node1" presStyleIdx="4" presStyleCnt="7" custScaleX="176689" custScaleY="109035" custRadScaleRad="97098" custRadScaleInc="30473">
        <dgm:presLayoutVars>
          <dgm:bulletEnabled val="1"/>
        </dgm:presLayoutVars>
      </dgm:prSet>
      <dgm:spPr/>
    </dgm:pt>
    <dgm:pt modelId="{DE60D254-6A49-8148-BE7A-C1EE56BE56B0}" type="pres">
      <dgm:prSet presAssocID="{EA6598AA-F3B0-7C4C-97AA-D0CB5FBEA5D3}" presName="spNode" presStyleCnt="0"/>
      <dgm:spPr/>
    </dgm:pt>
    <dgm:pt modelId="{5656AE19-5CA2-7049-BC1E-4AA34F6DA939}" type="pres">
      <dgm:prSet presAssocID="{FC4BB8A5-8881-5A4F-858C-DC1787F1CA20}" presName="sibTrans" presStyleLbl="sibTrans1D1" presStyleIdx="4" presStyleCnt="7"/>
      <dgm:spPr/>
    </dgm:pt>
    <dgm:pt modelId="{11B0D36B-4BF1-F448-9B4C-DB38FDD08A4E}" type="pres">
      <dgm:prSet presAssocID="{93B718E9-4EC0-BE47-AAD0-026BE3C2B59D}" presName="node" presStyleLbl="node1" presStyleIdx="5" presStyleCnt="7" custScaleX="176689" custScaleY="109035">
        <dgm:presLayoutVars>
          <dgm:bulletEnabled val="1"/>
        </dgm:presLayoutVars>
      </dgm:prSet>
      <dgm:spPr/>
    </dgm:pt>
    <dgm:pt modelId="{AFCB7901-E52C-844B-AD11-007D80FE03DE}" type="pres">
      <dgm:prSet presAssocID="{93B718E9-4EC0-BE47-AAD0-026BE3C2B59D}" presName="spNode" presStyleCnt="0"/>
      <dgm:spPr/>
    </dgm:pt>
    <dgm:pt modelId="{2FD59E4C-6021-BC43-A67D-216B5779E7B7}" type="pres">
      <dgm:prSet presAssocID="{74454E3E-8171-024A-B334-C1B1E6023D35}" presName="sibTrans" presStyleLbl="sibTrans1D1" presStyleIdx="5" presStyleCnt="7"/>
      <dgm:spPr/>
    </dgm:pt>
    <dgm:pt modelId="{CA575A06-65F6-5E4C-9F04-F0928642C0F5}" type="pres">
      <dgm:prSet presAssocID="{0735A8EF-CEA5-E741-BBC6-E6F3258C442C}" presName="node" presStyleLbl="node1" presStyleIdx="6" presStyleCnt="7" custScaleX="176689" custScaleY="109035" custRadScaleRad="98817" custRadScaleInc="-5066">
        <dgm:presLayoutVars>
          <dgm:bulletEnabled val="1"/>
        </dgm:presLayoutVars>
      </dgm:prSet>
      <dgm:spPr/>
    </dgm:pt>
    <dgm:pt modelId="{C5102668-7573-4B4F-AE7B-C9942F1E0C55}" type="pres">
      <dgm:prSet presAssocID="{0735A8EF-CEA5-E741-BBC6-E6F3258C442C}" presName="spNode" presStyleCnt="0"/>
      <dgm:spPr/>
    </dgm:pt>
    <dgm:pt modelId="{02DDAD00-73B5-3347-B1AC-B73D03E22B66}" type="pres">
      <dgm:prSet presAssocID="{2A4FEAFB-D6B0-F843-A96B-9198CF030372}" presName="sibTrans" presStyleLbl="sibTrans1D1" presStyleIdx="6" presStyleCnt="7"/>
      <dgm:spPr/>
    </dgm:pt>
  </dgm:ptLst>
  <dgm:cxnLst>
    <dgm:cxn modelId="{C538BE03-956C-BB45-BADB-7614CDFCCFC1}" type="presOf" srcId="{43880D08-91A7-3348-8806-A6A15ED9BA54}" destId="{431F8C1A-90F6-914E-BA35-C00700861799}" srcOrd="0" destOrd="0" presId="urn:microsoft.com/office/officeart/2005/8/layout/cycle6"/>
    <dgm:cxn modelId="{27F7F608-B81B-E94D-8894-B30F7C5356B8}" type="presOf" srcId="{484C3C6E-6978-3E43-B6DE-558A7191EAD1}" destId="{5C77B796-267B-2149-8F3D-54040064D53C}" srcOrd="0" destOrd="0" presId="urn:microsoft.com/office/officeart/2005/8/layout/cycle6"/>
    <dgm:cxn modelId="{9D020C2E-0159-BE47-BD4C-73527E6C2C41}" srcId="{4547BDFA-1FEB-D84B-A9F0-5223D5B1F733}" destId="{93B718E9-4EC0-BE47-AAD0-026BE3C2B59D}" srcOrd="5" destOrd="0" parTransId="{0E19278E-D22E-1946-A084-4E5E42CF12FC}" sibTransId="{74454E3E-8171-024A-B334-C1B1E6023D35}"/>
    <dgm:cxn modelId="{DFDF632F-65E4-4F46-A8D7-D143B3CDEFC2}" srcId="{4547BDFA-1FEB-D84B-A9F0-5223D5B1F733}" destId="{77277A1C-1450-364B-ADA9-94CE23CDFB18}" srcOrd="0" destOrd="0" parTransId="{4C0D9765-FEBD-E342-B184-D4B6930FF3B8}" sibTransId="{A6F2493E-7BFF-6643-971F-191DF57B6642}"/>
    <dgm:cxn modelId="{F476F436-F65C-DA45-80BE-A1E03682086C}" srcId="{4547BDFA-1FEB-D84B-A9F0-5223D5B1F733}" destId="{BD06EDE5-6F22-1141-9AEE-9B5F95BEF8BD}" srcOrd="1" destOrd="0" parTransId="{D6B330B2-D045-5343-8F9A-00E9CFBC0AF8}" sibTransId="{F2861EF9-ED84-754B-99E0-81E8E5D0CBDF}"/>
    <dgm:cxn modelId="{562C2156-8EE8-B745-8034-9CE379AE4383}" type="presOf" srcId="{93B718E9-4EC0-BE47-AAD0-026BE3C2B59D}" destId="{11B0D36B-4BF1-F448-9B4C-DB38FDD08A4E}" srcOrd="0" destOrd="0" presId="urn:microsoft.com/office/officeart/2005/8/layout/cycle6"/>
    <dgm:cxn modelId="{4210C361-1931-A44B-8E98-9F4EF2F1490D}" srcId="{4547BDFA-1FEB-D84B-A9F0-5223D5B1F733}" destId="{0735A8EF-CEA5-E741-BBC6-E6F3258C442C}" srcOrd="6" destOrd="0" parTransId="{CAAD5D94-1B99-244A-8140-BFC1FC5E3D93}" sibTransId="{2A4FEAFB-D6B0-F843-A96B-9198CF030372}"/>
    <dgm:cxn modelId="{45F5C965-2594-D949-8D4D-815F89645D01}" type="presOf" srcId="{2A4FEAFB-D6B0-F843-A96B-9198CF030372}" destId="{02DDAD00-73B5-3347-B1AC-B73D03E22B66}" srcOrd="0" destOrd="0" presId="urn:microsoft.com/office/officeart/2005/8/layout/cycle6"/>
    <dgm:cxn modelId="{AED4547D-EA86-5143-B9E5-8B2F0CA6DF6F}" type="presOf" srcId="{EA6598AA-F3B0-7C4C-97AA-D0CB5FBEA5D3}" destId="{0329B013-02C3-364D-BAA9-E330B3AAD812}" srcOrd="0" destOrd="0" presId="urn:microsoft.com/office/officeart/2005/8/layout/cycle6"/>
    <dgm:cxn modelId="{64C2BC81-CDB0-EA42-ACCE-8E31467698DD}" type="presOf" srcId="{564317BE-0F48-9F43-816F-5E19B2BE3496}" destId="{775100AF-A699-7D41-9E26-B59DF360139A}" srcOrd="0" destOrd="0" presId="urn:microsoft.com/office/officeart/2005/8/layout/cycle6"/>
    <dgm:cxn modelId="{A2223385-8A3F-9D4E-99C7-E7896E2B678A}" srcId="{4547BDFA-1FEB-D84B-A9F0-5223D5B1F733}" destId="{484C3C6E-6978-3E43-B6DE-558A7191EAD1}" srcOrd="2" destOrd="0" parTransId="{EAF77CF8-CC21-2349-B132-EAB7405B30E6}" sibTransId="{B4F60B8B-6E98-8243-9FBE-08959F738A1E}"/>
    <dgm:cxn modelId="{F3D47B8F-1381-C64C-943B-08F332CDCBE0}" type="presOf" srcId="{4547BDFA-1FEB-D84B-A9F0-5223D5B1F733}" destId="{A5D14790-581E-C44D-8796-2882603638EE}" srcOrd="0" destOrd="0" presId="urn:microsoft.com/office/officeart/2005/8/layout/cycle6"/>
    <dgm:cxn modelId="{B948E392-003D-4D41-8739-F5888D93D6A2}" type="presOf" srcId="{0735A8EF-CEA5-E741-BBC6-E6F3258C442C}" destId="{CA575A06-65F6-5E4C-9F04-F0928642C0F5}" srcOrd="0" destOrd="0" presId="urn:microsoft.com/office/officeart/2005/8/layout/cycle6"/>
    <dgm:cxn modelId="{530FBD93-C3ED-1E4E-80C4-534A4002174B}" type="presOf" srcId="{BD06EDE5-6F22-1141-9AEE-9B5F95BEF8BD}" destId="{8D99FFE2-1E8B-0A45-9F26-C10A4C2A8D02}" srcOrd="0" destOrd="0" presId="urn:microsoft.com/office/officeart/2005/8/layout/cycle6"/>
    <dgm:cxn modelId="{68EFA295-AE6C-5D42-BBB9-8F16B471A708}" srcId="{4547BDFA-1FEB-D84B-A9F0-5223D5B1F733}" destId="{EA6598AA-F3B0-7C4C-97AA-D0CB5FBEA5D3}" srcOrd="4" destOrd="0" parTransId="{62F8861B-74E9-8649-9DE6-4F4629F5D210}" sibTransId="{FC4BB8A5-8881-5A4F-858C-DC1787F1CA20}"/>
    <dgm:cxn modelId="{03CB86BE-76A5-3E42-92E4-FCE6C64270B6}" type="presOf" srcId="{74454E3E-8171-024A-B334-C1B1E6023D35}" destId="{2FD59E4C-6021-BC43-A67D-216B5779E7B7}" srcOrd="0" destOrd="0" presId="urn:microsoft.com/office/officeart/2005/8/layout/cycle6"/>
    <dgm:cxn modelId="{1E2519C1-7F96-D247-854F-A4CC6721FC16}" type="presOf" srcId="{FC4BB8A5-8881-5A4F-858C-DC1787F1CA20}" destId="{5656AE19-5CA2-7049-BC1E-4AA34F6DA939}" srcOrd="0" destOrd="0" presId="urn:microsoft.com/office/officeart/2005/8/layout/cycle6"/>
    <dgm:cxn modelId="{15F08BC4-515B-654B-B8A4-89BDB916C5DE}" type="presOf" srcId="{B4F60B8B-6E98-8243-9FBE-08959F738A1E}" destId="{B79386CE-BAA3-F74A-8C56-5F2170564506}" srcOrd="0" destOrd="0" presId="urn:microsoft.com/office/officeart/2005/8/layout/cycle6"/>
    <dgm:cxn modelId="{ED25C1C7-AC94-3F46-98D3-B6B2B4F6200A}" srcId="{4547BDFA-1FEB-D84B-A9F0-5223D5B1F733}" destId="{43880D08-91A7-3348-8806-A6A15ED9BA54}" srcOrd="3" destOrd="0" parTransId="{6B4D91E5-261D-034A-9B99-F606AF2D8622}" sibTransId="{564317BE-0F48-9F43-816F-5E19B2BE3496}"/>
    <dgm:cxn modelId="{DCEC00CE-555F-DB4B-819A-BB58BDE1ABE6}" type="presOf" srcId="{F2861EF9-ED84-754B-99E0-81E8E5D0CBDF}" destId="{FA74D28D-21A6-6A4A-9F07-4013E64B554D}" srcOrd="0" destOrd="0" presId="urn:microsoft.com/office/officeart/2005/8/layout/cycle6"/>
    <dgm:cxn modelId="{7A3B97D4-CEF7-CD43-96C6-C11F7A22401C}" type="presOf" srcId="{77277A1C-1450-364B-ADA9-94CE23CDFB18}" destId="{CEEC2FB8-9C21-FA44-BDBB-86D37DFC68AE}" srcOrd="0" destOrd="0" presId="urn:microsoft.com/office/officeart/2005/8/layout/cycle6"/>
    <dgm:cxn modelId="{DB65EADE-734A-B243-9D59-172FD2105E24}" type="presOf" srcId="{A6F2493E-7BFF-6643-971F-191DF57B6642}" destId="{2EC2A012-2544-F548-9C4F-A07EF1208209}" srcOrd="0" destOrd="0" presId="urn:microsoft.com/office/officeart/2005/8/layout/cycle6"/>
    <dgm:cxn modelId="{CA67E4F8-F823-2D41-80BF-593393D62B7D}" type="presParOf" srcId="{A5D14790-581E-C44D-8796-2882603638EE}" destId="{CEEC2FB8-9C21-FA44-BDBB-86D37DFC68AE}" srcOrd="0" destOrd="0" presId="urn:microsoft.com/office/officeart/2005/8/layout/cycle6"/>
    <dgm:cxn modelId="{D0089BBF-3AA9-1F4D-AEE6-DF0BB9A96071}" type="presParOf" srcId="{A5D14790-581E-C44D-8796-2882603638EE}" destId="{F796B448-4C76-ED4A-A463-BAAD81A5C305}" srcOrd="1" destOrd="0" presId="urn:microsoft.com/office/officeart/2005/8/layout/cycle6"/>
    <dgm:cxn modelId="{38BE50A5-E14D-A84A-943F-130FAF72621F}" type="presParOf" srcId="{A5D14790-581E-C44D-8796-2882603638EE}" destId="{2EC2A012-2544-F548-9C4F-A07EF1208209}" srcOrd="2" destOrd="0" presId="urn:microsoft.com/office/officeart/2005/8/layout/cycle6"/>
    <dgm:cxn modelId="{FD43CB6D-EF0A-0C4B-BA9B-A14A06C38569}" type="presParOf" srcId="{A5D14790-581E-C44D-8796-2882603638EE}" destId="{8D99FFE2-1E8B-0A45-9F26-C10A4C2A8D02}" srcOrd="3" destOrd="0" presId="urn:microsoft.com/office/officeart/2005/8/layout/cycle6"/>
    <dgm:cxn modelId="{37E53F9D-EE2A-EB47-B8A0-4D510ADEC40E}" type="presParOf" srcId="{A5D14790-581E-C44D-8796-2882603638EE}" destId="{A9347D90-7AC9-0748-9F9A-5162CC31D0A0}" srcOrd="4" destOrd="0" presId="urn:microsoft.com/office/officeart/2005/8/layout/cycle6"/>
    <dgm:cxn modelId="{84C0F743-36A5-F749-9C28-F31813E5BCC8}" type="presParOf" srcId="{A5D14790-581E-C44D-8796-2882603638EE}" destId="{FA74D28D-21A6-6A4A-9F07-4013E64B554D}" srcOrd="5" destOrd="0" presId="urn:microsoft.com/office/officeart/2005/8/layout/cycle6"/>
    <dgm:cxn modelId="{2DB1ABB4-A187-FC42-B09B-D4BC8DA1B1FF}" type="presParOf" srcId="{A5D14790-581E-C44D-8796-2882603638EE}" destId="{5C77B796-267B-2149-8F3D-54040064D53C}" srcOrd="6" destOrd="0" presId="urn:microsoft.com/office/officeart/2005/8/layout/cycle6"/>
    <dgm:cxn modelId="{82C242DF-4A9D-0E4C-92F7-FBCF102C9A46}" type="presParOf" srcId="{A5D14790-581E-C44D-8796-2882603638EE}" destId="{FE781428-6149-B04D-BA64-9F936273A707}" srcOrd="7" destOrd="0" presId="urn:microsoft.com/office/officeart/2005/8/layout/cycle6"/>
    <dgm:cxn modelId="{38B6874E-8667-2E4C-B4F2-ABD5B75BDE72}" type="presParOf" srcId="{A5D14790-581E-C44D-8796-2882603638EE}" destId="{B79386CE-BAA3-F74A-8C56-5F2170564506}" srcOrd="8" destOrd="0" presId="urn:microsoft.com/office/officeart/2005/8/layout/cycle6"/>
    <dgm:cxn modelId="{AD396ACB-D217-EA49-A07B-2C6ED4CCC7CE}" type="presParOf" srcId="{A5D14790-581E-C44D-8796-2882603638EE}" destId="{431F8C1A-90F6-914E-BA35-C00700861799}" srcOrd="9" destOrd="0" presId="urn:microsoft.com/office/officeart/2005/8/layout/cycle6"/>
    <dgm:cxn modelId="{90FB35E1-CA2C-E644-922A-E3FBEF11246C}" type="presParOf" srcId="{A5D14790-581E-C44D-8796-2882603638EE}" destId="{41FCFC9F-F799-7E43-AD6B-5FA58CA72020}" srcOrd="10" destOrd="0" presId="urn:microsoft.com/office/officeart/2005/8/layout/cycle6"/>
    <dgm:cxn modelId="{3C241CEC-C148-F846-9B53-BFB019A94D6E}" type="presParOf" srcId="{A5D14790-581E-C44D-8796-2882603638EE}" destId="{775100AF-A699-7D41-9E26-B59DF360139A}" srcOrd="11" destOrd="0" presId="urn:microsoft.com/office/officeart/2005/8/layout/cycle6"/>
    <dgm:cxn modelId="{258450FC-CA14-4E45-8251-CE32E5423971}" type="presParOf" srcId="{A5D14790-581E-C44D-8796-2882603638EE}" destId="{0329B013-02C3-364D-BAA9-E330B3AAD812}" srcOrd="12" destOrd="0" presId="urn:microsoft.com/office/officeart/2005/8/layout/cycle6"/>
    <dgm:cxn modelId="{505FFF42-6AA0-C947-9BAB-C3826395DF96}" type="presParOf" srcId="{A5D14790-581E-C44D-8796-2882603638EE}" destId="{DE60D254-6A49-8148-BE7A-C1EE56BE56B0}" srcOrd="13" destOrd="0" presId="urn:microsoft.com/office/officeart/2005/8/layout/cycle6"/>
    <dgm:cxn modelId="{65B90D15-8E07-584D-A104-01DDAF3C4F42}" type="presParOf" srcId="{A5D14790-581E-C44D-8796-2882603638EE}" destId="{5656AE19-5CA2-7049-BC1E-4AA34F6DA939}" srcOrd="14" destOrd="0" presId="urn:microsoft.com/office/officeart/2005/8/layout/cycle6"/>
    <dgm:cxn modelId="{CF475627-261D-3A4C-ACB1-E3C8374EF7AF}" type="presParOf" srcId="{A5D14790-581E-C44D-8796-2882603638EE}" destId="{11B0D36B-4BF1-F448-9B4C-DB38FDD08A4E}" srcOrd="15" destOrd="0" presId="urn:microsoft.com/office/officeart/2005/8/layout/cycle6"/>
    <dgm:cxn modelId="{F9C17562-4D3F-4443-A76E-317CBAE55292}" type="presParOf" srcId="{A5D14790-581E-C44D-8796-2882603638EE}" destId="{AFCB7901-E52C-844B-AD11-007D80FE03DE}" srcOrd="16" destOrd="0" presId="urn:microsoft.com/office/officeart/2005/8/layout/cycle6"/>
    <dgm:cxn modelId="{2DDE20C6-A6BD-F84E-BD2D-AA8AA540C3D0}" type="presParOf" srcId="{A5D14790-581E-C44D-8796-2882603638EE}" destId="{2FD59E4C-6021-BC43-A67D-216B5779E7B7}" srcOrd="17" destOrd="0" presId="urn:microsoft.com/office/officeart/2005/8/layout/cycle6"/>
    <dgm:cxn modelId="{817B2631-2F8A-4A4D-9BCE-1479AD1D0981}" type="presParOf" srcId="{A5D14790-581E-C44D-8796-2882603638EE}" destId="{CA575A06-65F6-5E4C-9F04-F0928642C0F5}" srcOrd="18" destOrd="0" presId="urn:microsoft.com/office/officeart/2005/8/layout/cycle6"/>
    <dgm:cxn modelId="{FA8C97D2-1DC8-2043-8777-39F25448D63F}" type="presParOf" srcId="{A5D14790-581E-C44D-8796-2882603638EE}" destId="{C5102668-7573-4B4F-AE7B-C9942F1E0C55}" srcOrd="19" destOrd="0" presId="urn:microsoft.com/office/officeart/2005/8/layout/cycle6"/>
    <dgm:cxn modelId="{74BE13A6-B35E-934D-ADEA-9D16E050BDC5}" type="presParOf" srcId="{A5D14790-581E-C44D-8796-2882603638EE}" destId="{02DDAD00-73B5-3347-B1AC-B73D03E22B66}"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2324A5-5AAE-0244-B751-628D5CAABC76}" type="doc">
      <dgm:prSet loTypeId="urn:microsoft.com/office/officeart/2005/8/layout/hProcess4" loCatId="" qsTypeId="urn:microsoft.com/office/officeart/2005/8/quickstyle/simple4" qsCatId="simple" csTypeId="urn:microsoft.com/office/officeart/2005/8/colors/accent1_2" csCatId="accent1" phldr="1"/>
      <dgm:spPr/>
      <dgm:t>
        <a:bodyPr/>
        <a:lstStyle/>
        <a:p>
          <a:endParaRPr lang="de-DE"/>
        </a:p>
      </dgm:t>
    </dgm:pt>
    <dgm:pt modelId="{4642DDB7-AAC5-FC4D-AAD7-192B617E74C4}">
      <dgm:prSet phldrT="[Text]"/>
      <dgm:spPr>
        <a:solidFill>
          <a:schemeClr val="accent2"/>
        </a:solidFill>
      </dgm:spPr>
      <dgm:t>
        <a:bodyPr/>
        <a:lstStyle/>
        <a:p>
          <a:r>
            <a:rPr lang="de-DE" dirty="0"/>
            <a:t>1. Gespräch mit Fachbehörde</a:t>
          </a:r>
        </a:p>
      </dgm:t>
    </dgm:pt>
    <dgm:pt modelId="{3459412B-C5B9-2944-9460-598D9271E7F7}" type="parTrans" cxnId="{28C61779-C552-2144-8463-39A08B77418B}">
      <dgm:prSet/>
      <dgm:spPr/>
      <dgm:t>
        <a:bodyPr/>
        <a:lstStyle/>
        <a:p>
          <a:endParaRPr lang="de-DE"/>
        </a:p>
      </dgm:t>
    </dgm:pt>
    <dgm:pt modelId="{366B13A2-A259-0F48-976F-2560C8A2CD3C}" type="sibTrans" cxnId="{28C61779-C552-2144-8463-39A08B77418B}">
      <dgm:prSet/>
      <dgm:spPr/>
      <dgm:t>
        <a:bodyPr/>
        <a:lstStyle/>
        <a:p>
          <a:endParaRPr lang="de-DE"/>
        </a:p>
      </dgm:t>
    </dgm:pt>
    <dgm:pt modelId="{222AE888-DBB7-FC43-A554-A17286553427}">
      <dgm:prSet phldrT="[Text]"/>
      <dgm:spPr>
        <a:solidFill>
          <a:schemeClr val="accent2"/>
        </a:solidFill>
      </dgm:spPr>
      <dgm:t>
        <a:bodyPr/>
        <a:lstStyle/>
        <a:p>
          <a:r>
            <a:rPr lang="de-DE" dirty="0"/>
            <a:t>OSKR CH</a:t>
          </a:r>
        </a:p>
      </dgm:t>
    </dgm:pt>
    <dgm:pt modelId="{7290E6E6-056A-1A4B-864C-E042101B8F57}" type="parTrans" cxnId="{BBB63A0E-BFE1-FC47-AC1D-BBC3238EADBA}">
      <dgm:prSet/>
      <dgm:spPr/>
      <dgm:t>
        <a:bodyPr/>
        <a:lstStyle/>
        <a:p>
          <a:endParaRPr lang="de-DE"/>
        </a:p>
      </dgm:t>
    </dgm:pt>
    <dgm:pt modelId="{7C587C67-5D64-8B4F-BDE2-01046C8B0761}" type="sibTrans" cxnId="{BBB63A0E-BFE1-FC47-AC1D-BBC3238EADBA}">
      <dgm:prSet/>
      <dgm:spPr/>
      <dgm:t>
        <a:bodyPr/>
        <a:lstStyle/>
        <a:p>
          <a:endParaRPr lang="de-DE"/>
        </a:p>
      </dgm:t>
    </dgm:pt>
    <dgm:pt modelId="{878C2147-537E-064C-AFDD-7AC9BC7293A7}">
      <dgm:prSet phldrT="[Text]" custT="1"/>
      <dgm:spPr/>
      <dgm:t>
        <a:bodyPr/>
        <a:lstStyle/>
        <a:p>
          <a:r>
            <a:rPr lang="de-DE" sz="1050" dirty="0"/>
            <a:t>Vorbereitung Fragebogen durch OSKR CH</a:t>
          </a:r>
        </a:p>
      </dgm:t>
    </dgm:pt>
    <dgm:pt modelId="{92AFEE2F-A2E7-E641-9FE1-0F29492F83DB}" type="parTrans" cxnId="{AA37AB36-F499-4243-9C84-7245C1AFDFD2}">
      <dgm:prSet/>
      <dgm:spPr/>
      <dgm:t>
        <a:bodyPr/>
        <a:lstStyle/>
        <a:p>
          <a:endParaRPr lang="de-DE"/>
        </a:p>
      </dgm:t>
    </dgm:pt>
    <dgm:pt modelId="{DD7B9286-8958-C742-8B9B-81DF137901CE}" type="sibTrans" cxnId="{AA37AB36-F499-4243-9C84-7245C1AFDFD2}">
      <dgm:prSet/>
      <dgm:spPr/>
      <dgm:t>
        <a:bodyPr/>
        <a:lstStyle/>
        <a:p>
          <a:endParaRPr lang="de-DE"/>
        </a:p>
      </dgm:t>
    </dgm:pt>
    <dgm:pt modelId="{655E1BBE-4104-F64A-BB4A-4D9273EB115C}">
      <dgm:prSet phldrT="[Text]"/>
      <dgm:spPr>
        <a:solidFill>
          <a:schemeClr val="accent2"/>
        </a:solidFill>
      </dgm:spPr>
      <dgm:t>
        <a:bodyPr/>
        <a:lstStyle/>
        <a:p>
          <a:r>
            <a:rPr lang="de-DE" dirty="0"/>
            <a:t>2. Gespräch mit Fachbehörde </a:t>
          </a:r>
        </a:p>
      </dgm:t>
    </dgm:pt>
    <dgm:pt modelId="{9851CFB7-C936-E143-B7D5-EDA347DD42A5}" type="parTrans" cxnId="{5FF99395-C036-FD4F-AE75-3C8E6C1BD691}">
      <dgm:prSet/>
      <dgm:spPr/>
      <dgm:t>
        <a:bodyPr/>
        <a:lstStyle/>
        <a:p>
          <a:endParaRPr lang="de-DE"/>
        </a:p>
      </dgm:t>
    </dgm:pt>
    <dgm:pt modelId="{86CFFC72-EF26-434E-8734-1BA0D4A39CA8}" type="sibTrans" cxnId="{5FF99395-C036-FD4F-AE75-3C8E6C1BD691}">
      <dgm:prSet/>
      <dgm:spPr/>
      <dgm:t>
        <a:bodyPr/>
        <a:lstStyle/>
        <a:p>
          <a:endParaRPr lang="de-DE"/>
        </a:p>
      </dgm:t>
    </dgm:pt>
    <dgm:pt modelId="{0E7BF8EA-4700-B640-8AEE-EF284C80E170}">
      <dgm:prSet phldrT="[Text]" custT="1"/>
      <dgm:spPr/>
      <dgm:t>
        <a:bodyPr/>
        <a:lstStyle/>
        <a:p>
          <a:r>
            <a:rPr lang="de-DE" sz="1050" dirty="0"/>
            <a:t>Ausfüllen des Fragebogens mit Fachstelle vor Ort</a:t>
          </a:r>
        </a:p>
      </dgm:t>
    </dgm:pt>
    <dgm:pt modelId="{135A4FF9-1ECD-DA42-8F73-E585E810E4B1}" type="sibTrans" cxnId="{B3D03CE3-120F-3947-B564-07D571812E0D}">
      <dgm:prSet/>
      <dgm:spPr/>
      <dgm:t>
        <a:bodyPr/>
        <a:lstStyle/>
        <a:p>
          <a:endParaRPr lang="de-DE"/>
        </a:p>
      </dgm:t>
    </dgm:pt>
    <dgm:pt modelId="{3D3C66B5-E67C-F043-BAFC-302D760FF07A}" type="parTrans" cxnId="{B3D03CE3-120F-3947-B564-07D571812E0D}">
      <dgm:prSet/>
      <dgm:spPr/>
      <dgm:t>
        <a:bodyPr/>
        <a:lstStyle/>
        <a:p>
          <a:endParaRPr lang="de-DE"/>
        </a:p>
      </dgm:t>
    </dgm:pt>
    <dgm:pt modelId="{1B4EC7C3-7D9D-154C-A8E0-1D01817E2424}">
      <dgm:prSet/>
      <dgm:spPr>
        <a:solidFill>
          <a:schemeClr val="accent2"/>
        </a:solidFill>
      </dgm:spPr>
      <dgm:t>
        <a:bodyPr/>
        <a:lstStyle/>
        <a:p>
          <a:r>
            <a:rPr lang="de-DE" dirty="0"/>
            <a:t>OSKR CH</a:t>
          </a:r>
        </a:p>
      </dgm:t>
    </dgm:pt>
    <dgm:pt modelId="{45A52680-5456-B24A-AF13-821328CCEF90}" type="parTrans" cxnId="{E260D637-C2E7-2745-94D9-EE1804ABC53E}">
      <dgm:prSet/>
      <dgm:spPr/>
      <dgm:t>
        <a:bodyPr/>
        <a:lstStyle/>
        <a:p>
          <a:endParaRPr lang="de-DE"/>
        </a:p>
      </dgm:t>
    </dgm:pt>
    <dgm:pt modelId="{CE985741-E63A-0B4E-8401-2732FE516251}" type="sibTrans" cxnId="{E260D637-C2E7-2745-94D9-EE1804ABC53E}">
      <dgm:prSet/>
      <dgm:spPr/>
      <dgm:t>
        <a:bodyPr/>
        <a:lstStyle/>
        <a:p>
          <a:endParaRPr lang="de-DE"/>
        </a:p>
      </dgm:t>
    </dgm:pt>
    <dgm:pt modelId="{4BEF93D3-2501-0844-9D9A-EF441BECAE6D}">
      <dgm:prSet phldrT="[Text]" custT="1"/>
      <dgm:spPr/>
      <dgm:t>
        <a:bodyPr/>
        <a:lstStyle/>
        <a:p>
          <a:r>
            <a:rPr lang="de-DE" sz="1050" dirty="0"/>
            <a:t>Tel Kontaktaufnahme durch OSKR CH</a:t>
          </a:r>
        </a:p>
      </dgm:t>
    </dgm:pt>
    <dgm:pt modelId="{C6ECC25C-6917-F04E-9CA1-03C1B2FB2662}" type="sibTrans" cxnId="{81A3A412-7A16-3041-8C14-3F96E3E72F43}">
      <dgm:prSet/>
      <dgm:spPr/>
      <dgm:t>
        <a:bodyPr/>
        <a:lstStyle/>
        <a:p>
          <a:endParaRPr lang="de-DE"/>
        </a:p>
      </dgm:t>
    </dgm:pt>
    <dgm:pt modelId="{44C1D918-CE0A-2A44-936B-5A0CCA258D1D}" type="parTrans" cxnId="{81A3A412-7A16-3041-8C14-3F96E3E72F43}">
      <dgm:prSet/>
      <dgm:spPr/>
      <dgm:t>
        <a:bodyPr/>
        <a:lstStyle/>
        <a:p>
          <a:endParaRPr lang="de-DE"/>
        </a:p>
      </dgm:t>
    </dgm:pt>
    <dgm:pt modelId="{5D123C9D-2A1B-6E41-A355-40201F4F3F8C}">
      <dgm:prSet/>
      <dgm:spPr>
        <a:solidFill>
          <a:schemeClr val="accent2"/>
        </a:solidFill>
      </dgm:spPr>
      <dgm:t>
        <a:bodyPr/>
        <a:lstStyle/>
        <a:p>
          <a:r>
            <a:rPr lang="de-DE" dirty="0"/>
            <a:t>3. Gespräch mit Fachbehörde</a:t>
          </a:r>
        </a:p>
      </dgm:t>
    </dgm:pt>
    <dgm:pt modelId="{AD6C8428-9FC7-2E47-A6D6-842FC028B18E}" type="parTrans" cxnId="{50E4BF84-7889-F846-8E54-A1C333A7104D}">
      <dgm:prSet/>
      <dgm:spPr/>
      <dgm:t>
        <a:bodyPr/>
        <a:lstStyle/>
        <a:p>
          <a:endParaRPr lang="de-DE"/>
        </a:p>
      </dgm:t>
    </dgm:pt>
    <dgm:pt modelId="{77B839D3-1E9D-6E41-94AF-D2B1417B9924}" type="sibTrans" cxnId="{50E4BF84-7889-F846-8E54-A1C333A7104D}">
      <dgm:prSet/>
      <dgm:spPr/>
      <dgm:t>
        <a:bodyPr/>
        <a:lstStyle/>
        <a:p>
          <a:endParaRPr lang="de-DE"/>
        </a:p>
      </dgm:t>
    </dgm:pt>
    <dgm:pt modelId="{60086922-2454-124E-8203-7C9A495B92D4}">
      <dgm:prSet phldrT="[Text]" custT="1"/>
      <dgm:spPr/>
      <dgm:t>
        <a:bodyPr/>
        <a:lstStyle/>
        <a:p>
          <a:r>
            <a:rPr lang="de-DE" sz="1050" dirty="0"/>
            <a:t>Evaluation des Fragebogens durch OSKR CH</a:t>
          </a:r>
        </a:p>
      </dgm:t>
    </dgm:pt>
    <dgm:pt modelId="{862E9C22-67AA-814A-B3EB-7DB4D86FEC7E}" type="parTrans" cxnId="{E0F1C9E6-9B53-2B4D-BD99-EA8B6D072D1A}">
      <dgm:prSet/>
      <dgm:spPr/>
      <dgm:t>
        <a:bodyPr/>
        <a:lstStyle/>
        <a:p>
          <a:endParaRPr lang="de-DE"/>
        </a:p>
      </dgm:t>
    </dgm:pt>
    <dgm:pt modelId="{54C3A1A5-7F9C-4C42-9EFC-199ED7807201}" type="sibTrans" cxnId="{E0F1C9E6-9B53-2B4D-BD99-EA8B6D072D1A}">
      <dgm:prSet/>
      <dgm:spPr/>
      <dgm:t>
        <a:bodyPr/>
        <a:lstStyle/>
        <a:p>
          <a:endParaRPr lang="de-DE"/>
        </a:p>
      </dgm:t>
    </dgm:pt>
    <dgm:pt modelId="{6D74FC11-FF26-BE4C-B398-7EA42F945EEE}">
      <dgm:prSet phldrT="[Text]" custT="1"/>
      <dgm:spPr/>
      <dgm:t>
        <a:bodyPr/>
        <a:lstStyle/>
        <a:p>
          <a:r>
            <a:rPr lang="de-DE" sz="1050" dirty="0"/>
            <a:t>Präsentation der Empfehlungen vor Ort </a:t>
          </a:r>
        </a:p>
      </dgm:t>
    </dgm:pt>
    <dgm:pt modelId="{539E93C7-0C02-F143-AB25-2A1CDC9026CC}" type="parTrans" cxnId="{F470E2BA-0752-544F-837D-02CBACFE3EA3}">
      <dgm:prSet/>
      <dgm:spPr/>
      <dgm:t>
        <a:bodyPr/>
        <a:lstStyle/>
        <a:p>
          <a:endParaRPr lang="de-DE"/>
        </a:p>
      </dgm:t>
    </dgm:pt>
    <dgm:pt modelId="{1303C357-9EC1-ED4B-A15A-BDF394AD3F91}" type="sibTrans" cxnId="{F470E2BA-0752-544F-837D-02CBACFE3EA3}">
      <dgm:prSet/>
      <dgm:spPr/>
      <dgm:t>
        <a:bodyPr/>
        <a:lstStyle/>
        <a:p>
          <a:endParaRPr lang="de-DE"/>
        </a:p>
      </dgm:t>
    </dgm:pt>
    <dgm:pt modelId="{B7BD98DA-923B-0B48-9FCF-C5C5EA3282D4}">
      <dgm:prSet phldrT="[Text]" custT="1"/>
      <dgm:spPr/>
      <dgm:t>
        <a:bodyPr/>
        <a:lstStyle/>
        <a:p>
          <a:r>
            <a:rPr lang="de-DE" sz="1050" dirty="0"/>
            <a:t>Verfahren aufnehmen</a:t>
          </a:r>
        </a:p>
      </dgm:t>
    </dgm:pt>
    <dgm:pt modelId="{56FAFA9D-99B5-844B-91C0-E9C8B12DE7A2}" type="parTrans" cxnId="{CAF4C70D-80DE-6841-8198-C2A14294446F}">
      <dgm:prSet/>
      <dgm:spPr/>
      <dgm:t>
        <a:bodyPr/>
        <a:lstStyle/>
        <a:p>
          <a:endParaRPr lang="de-DE"/>
        </a:p>
      </dgm:t>
    </dgm:pt>
    <dgm:pt modelId="{545203A2-0187-974A-ABB2-D0B7EC76CE00}" type="sibTrans" cxnId="{CAF4C70D-80DE-6841-8198-C2A14294446F}">
      <dgm:prSet/>
      <dgm:spPr/>
      <dgm:t>
        <a:bodyPr/>
        <a:lstStyle/>
        <a:p>
          <a:endParaRPr lang="de-DE"/>
        </a:p>
      </dgm:t>
    </dgm:pt>
    <dgm:pt modelId="{AC5B2402-00C4-9F4F-BB73-A5DD275D60E1}">
      <dgm:prSet phldrT="[Text]" custT="1"/>
      <dgm:spPr/>
      <dgm:t>
        <a:bodyPr/>
        <a:lstStyle/>
        <a:p>
          <a:r>
            <a:rPr lang="de-DE" sz="1050" dirty="0" err="1"/>
            <a:t>Mglkeit</a:t>
          </a:r>
          <a:r>
            <a:rPr lang="de-DE" sz="1050" dirty="0"/>
            <a:t> von ad-hoc Fragen</a:t>
          </a:r>
        </a:p>
      </dgm:t>
    </dgm:pt>
    <dgm:pt modelId="{BF03C5D6-7706-5E43-8C2E-4C4B6F187614}" type="parTrans" cxnId="{162D52BF-7587-3C44-A97F-8DC6A461B770}">
      <dgm:prSet/>
      <dgm:spPr/>
      <dgm:t>
        <a:bodyPr/>
        <a:lstStyle/>
        <a:p>
          <a:endParaRPr lang="de-DE"/>
        </a:p>
      </dgm:t>
    </dgm:pt>
    <dgm:pt modelId="{ADF4F259-E4E4-3E4E-AB3D-520C89FEB096}" type="sibTrans" cxnId="{162D52BF-7587-3C44-A97F-8DC6A461B770}">
      <dgm:prSet/>
      <dgm:spPr/>
      <dgm:t>
        <a:bodyPr/>
        <a:lstStyle/>
        <a:p>
          <a:endParaRPr lang="de-DE"/>
        </a:p>
      </dgm:t>
    </dgm:pt>
    <dgm:pt modelId="{03D4619F-EAF3-EE4F-B877-A3F2B17048FE}">
      <dgm:prSet phldrT="[Text]" custT="1"/>
      <dgm:spPr/>
      <dgm:t>
        <a:bodyPr/>
        <a:lstStyle/>
        <a:p>
          <a:r>
            <a:rPr lang="de-DE" sz="1050" dirty="0"/>
            <a:t>ca. 30 min </a:t>
          </a:r>
        </a:p>
      </dgm:t>
    </dgm:pt>
    <dgm:pt modelId="{C122D589-0350-974B-863F-8C9B3928520E}" type="parTrans" cxnId="{16F429D8-4E84-1B41-A06C-48C3DE292C68}">
      <dgm:prSet/>
      <dgm:spPr/>
      <dgm:t>
        <a:bodyPr/>
        <a:lstStyle/>
        <a:p>
          <a:endParaRPr lang="de-DE"/>
        </a:p>
      </dgm:t>
    </dgm:pt>
    <dgm:pt modelId="{45CD0129-B58B-1546-B2DC-FE1C8AF04B18}" type="sibTrans" cxnId="{16F429D8-4E84-1B41-A06C-48C3DE292C68}">
      <dgm:prSet/>
      <dgm:spPr/>
      <dgm:t>
        <a:bodyPr/>
        <a:lstStyle/>
        <a:p>
          <a:endParaRPr lang="de-DE"/>
        </a:p>
      </dgm:t>
    </dgm:pt>
    <dgm:pt modelId="{3BAE4AFF-FA55-C24E-8D69-1AA38A715DAB}">
      <dgm:prSet phldrT="[Text]" custT="1"/>
      <dgm:spPr/>
      <dgm:t>
        <a:bodyPr/>
        <a:lstStyle/>
        <a:p>
          <a:r>
            <a:rPr lang="de-DE" sz="1050" dirty="0"/>
            <a:t>ca. 2,5 h</a:t>
          </a:r>
        </a:p>
      </dgm:t>
    </dgm:pt>
    <dgm:pt modelId="{C54C46F3-1C97-0444-8ECB-F6427B76F632}" type="parTrans" cxnId="{3533107C-12D8-F14B-A375-081109C9E014}">
      <dgm:prSet/>
      <dgm:spPr/>
      <dgm:t>
        <a:bodyPr/>
        <a:lstStyle/>
        <a:p>
          <a:endParaRPr lang="de-DE"/>
        </a:p>
      </dgm:t>
    </dgm:pt>
    <dgm:pt modelId="{A87468B9-0A06-CD41-8BC3-0A5D767C8284}" type="sibTrans" cxnId="{3533107C-12D8-F14B-A375-081109C9E014}">
      <dgm:prSet/>
      <dgm:spPr/>
      <dgm:t>
        <a:bodyPr/>
        <a:lstStyle/>
        <a:p>
          <a:endParaRPr lang="de-DE"/>
        </a:p>
      </dgm:t>
    </dgm:pt>
    <dgm:pt modelId="{589C45E7-132C-3149-BDE4-6584796F15DB}">
      <dgm:prSet phldrT="[Text]" custT="1"/>
      <dgm:spPr/>
      <dgm:t>
        <a:bodyPr/>
        <a:lstStyle/>
        <a:p>
          <a:r>
            <a:rPr lang="de-DE" sz="1050" dirty="0"/>
            <a:t>ca. 1h</a:t>
          </a:r>
        </a:p>
      </dgm:t>
    </dgm:pt>
    <dgm:pt modelId="{BDFC4E1E-4269-1B46-8F16-CDA99EAC7822}" type="parTrans" cxnId="{DDA37003-BE77-5442-A96C-7B6BC2498C66}">
      <dgm:prSet/>
      <dgm:spPr/>
      <dgm:t>
        <a:bodyPr/>
        <a:lstStyle/>
        <a:p>
          <a:endParaRPr lang="de-DE"/>
        </a:p>
      </dgm:t>
    </dgm:pt>
    <dgm:pt modelId="{329E77A7-65CE-554E-B1D7-1297D9625159}" type="sibTrans" cxnId="{DDA37003-BE77-5442-A96C-7B6BC2498C66}">
      <dgm:prSet/>
      <dgm:spPr/>
      <dgm:t>
        <a:bodyPr/>
        <a:lstStyle/>
        <a:p>
          <a:endParaRPr lang="de-DE"/>
        </a:p>
      </dgm:t>
    </dgm:pt>
    <dgm:pt modelId="{26A13CF7-84B3-C946-8EBF-39B099071ACF}">
      <dgm:prSet phldrT="[Text]" custT="1"/>
      <dgm:spPr/>
      <dgm:t>
        <a:bodyPr/>
        <a:lstStyle/>
        <a:p>
          <a:r>
            <a:rPr lang="de-DE" sz="1050" dirty="0"/>
            <a:t>Verfassen von Empfehlungen durch OSKR CH</a:t>
          </a:r>
        </a:p>
      </dgm:t>
    </dgm:pt>
    <dgm:pt modelId="{8E5C7995-893E-2C4F-97AB-7341D15E1D56}" type="parTrans" cxnId="{6E78C76E-FDA4-CE4E-91C2-6CFB44188B76}">
      <dgm:prSet/>
      <dgm:spPr/>
      <dgm:t>
        <a:bodyPr/>
        <a:lstStyle/>
        <a:p>
          <a:endParaRPr lang="de-DE"/>
        </a:p>
      </dgm:t>
    </dgm:pt>
    <dgm:pt modelId="{FC834117-0B4D-E047-91BD-66CB82E0ECC9}" type="sibTrans" cxnId="{6E78C76E-FDA4-CE4E-91C2-6CFB44188B76}">
      <dgm:prSet/>
      <dgm:spPr/>
      <dgm:t>
        <a:bodyPr/>
        <a:lstStyle/>
        <a:p>
          <a:endParaRPr lang="de-DE"/>
        </a:p>
      </dgm:t>
    </dgm:pt>
    <dgm:pt modelId="{5DA764C4-76E9-AF4A-B17C-43788D58B695}" type="pres">
      <dgm:prSet presAssocID="{1F2324A5-5AAE-0244-B751-628D5CAABC76}" presName="Name0" presStyleCnt="0">
        <dgm:presLayoutVars>
          <dgm:dir/>
          <dgm:animLvl val="lvl"/>
          <dgm:resizeHandles val="exact"/>
        </dgm:presLayoutVars>
      </dgm:prSet>
      <dgm:spPr/>
    </dgm:pt>
    <dgm:pt modelId="{95624366-6664-6845-9347-0D797F7363EC}" type="pres">
      <dgm:prSet presAssocID="{1F2324A5-5AAE-0244-B751-628D5CAABC76}" presName="tSp" presStyleCnt="0"/>
      <dgm:spPr/>
    </dgm:pt>
    <dgm:pt modelId="{244228C0-5C72-E54F-AB64-A6D3AD16182D}" type="pres">
      <dgm:prSet presAssocID="{1F2324A5-5AAE-0244-B751-628D5CAABC76}" presName="bSp" presStyleCnt="0"/>
      <dgm:spPr/>
    </dgm:pt>
    <dgm:pt modelId="{0BB8CD7E-0803-0F4F-B933-D26C91B12EE1}" type="pres">
      <dgm:prSet presAssocID="{1F2324A5-5AAE-0244-B751-628D5CAABC76}" presName="process" presStyleCnt="0"/>
      <dgm:spPr/>
    </dgm:pt>
    <dgm:pt modelId="{317A4E89-0CB0-A546-83AC-296039EF0852}" type="pres">
      <dgm:prSet presAssocID="{4642DDB7-AAC5-FC4D-AAD7-192B617E74C4}" presName="composite1" presStyleCnt="0"/>
      <dgm:spPr/>
    </dgm:pt>
    <dgm:pt modelId="{3A60EF8B-C3F8-1340-8983-5FDF367C0AD1}" type="pres">
      <dgm:prSet presAssocID="{4642DDB7-AAC5-FC4D-AAD7-192B617E74C4}" presName="dummyNode1" presStyleLbl="node1" presStyleIdx="0" presStyleCnt="5"/>
      <dgm:spPr/>
    </dgm:pt>
    <dgm:pt modelId="{D5492A95-0059-0F4F-91DA-5BD648C373B0}" type="pres">
      <dgm:prSet presAssocID="{4642DDB7-AAC5-FC4D-AAD7-192B617E74C4}" presName="childNode1" presStyleLbl="bgAcc1" presStyleIdx="0" presStyleCnt="5" custScaleY="129564">
        <dgm:presLayoutVars>
          <dgm:bulletEnabled val="1"/>
        </dgm:presLayoutVars>
      </dgm:prSet>
      <dgm:spPr/>
    </dgm:pt>
    <dgm:pt modelId="{070DD929-C0C3-7C4B-8AF4-DCAD2855860C}" type="pres">
      <dgm:prSet presAssocID="{4642DDB7-AAC5-FC4D-AAD7-192B617E74C4}" presName="childNode1tx" presStyleLbl="bgAcc1" presStyleIdx="0" presStyleCnt="5">
        <dgm:presLayoutVars>
          <dgm:bulletEnabled val="1"/>
        </dgm:presLayoutVars>
      </dgm:prSet>
      <dgm:spPr/>
    </dgm:pt>
    <dgm:pt modelId="{83853BE0-3337-3B47-A3DC-79922095BE12}" type="pres">
      <dgm:prSet presAssocID="{4642DDB7-AAC5-FC4D-AAD7-192B617E74C4}" presName="parentNode1" presStyleLbl="node1" presStyleIdx="0" presStyleCnt="5" custLinFactNeighborX="-1194" custLinFactNeighborY="41367">
        <dgm:presLayoutVars>
          <dgm:chMax val="1"/>
          <dgm:bulletEnabled val="1"/>
        </dgm:presLayoutVars>
      </dgm:prSet>
      <dgm:spPr/>
    </dgm:pt>
    <dgm:pt modelId="{914A3477-1200-094F-AAF7-144CF86B9B2E}" type="pres">
      <dgm:prSet presAssocID="{4642DDB7-AAC5-FC4D-AAD7-192B617E74C4}" presName="connSite1" presStyleCnt="0"/>
      <dgm:spPr/>
    </dgm:pt>
    <dgm:pt modelId="{6A2BF85F-6127-2E45-875C-A2A11C535CE0}" type="pres">
      <dgm:prSet presAssocID="{366B13A2-A259-0F48-976F-2560C8A2CD3C}" presName="Name9" presStyleLbl="sibTrans2D1" presStyleIdx="0" presStyleCnt="4"/>
      <dgm:spPr/>
    </dgm:pt>
    <dgm:pt modelId="{3A03DEE3-004C-9C46-BE9F-C860D394CD4B}" type="pres">
      <dgm:prSet presAssocID="{222AE888-DBB7-FC43-A554-A17286553427}" presName="composite2" presStyleCnt="0"/>
      <dgm:spPr/>
    </dgm:pt>
    <dgm:pt modelId="{B2CEECA0-DC74-0B41-98BB-F3E60784F5A5}" type="pres">
      <dgm:prSet presAssocID="{222AE888-DBB7-FC43-A554-A17286553427}" presName="dummyNode2" presStyleLbl="node1" presStyleIdx="0" presStyleCnt="5"/>
      <dgm:spPr/>
    </dgm:pt>
    <dgm:pt modelId="{3395982D-B735-714C-A97F-F30E5BFAD6B0}" type="pres">
      <dgm:prSet presAssocID="{222AE888-DBB7-FC43-A554-A17286553427}" presName="childNode2" presStyleLbl="bgAcc1" presStyleIdx="1" presStyleCnt="5" custScaleY="129564">
        <dgm:presLayoutVars>
          <dgm:bulletEnabled val="1"/>
        </dgm:presLayoutVars>
      </dgm:prSet>
      <dgm:spPr/>
    </dgm:pt>
    <dgm:pt modelId="{752B5F0A-4759-1142-A4F4-804F7F113F08}" type="pres">
      <dgm:prSet presAssocID="{222AE888-DBB7-FC43-A554-A17286553427}" presName="childNode2tx" presStyleLbl="bgAcc1" presStyleIdx="1" presStyleCnt="5">
        <dgm:presLayoutVars>
          <dgm:bulletEnabled val="1"/>
        </dgm:presLayoutVars>
      </dgm:prSet>
      <dgm:spPr/>
    </dgm:pt>
    <dgm:pt modelId="{F7E6D60F-B373-EE4B-AB16-1C911BA9C42C}" type="pres">
      <dgm:prSet presAssocID="{222AE888-DBB7-FC43-A554-A17286553427}" presName="parentNode2" presStyleLbl="node1" presStyleIdx="1" presStyleCnt="5">
        <dgm:presLayoutVars>
          <dgm:chMax val="0"/>
          <dgm:bulletEnabled val="1"/>
        </dgm:presLayoutVars>
      </dgm:prSet>
      <dgm:spPr/>
    </dgm:pt>
    <dgm:pt modelId="{4DA1D5E6-C4D4-144B-8FF8-8F4645E57654}" type="pres">
      <dgm:prSet presAssocID="{222AE888-DBB7-FC43-A554-A17286553427}" presName="connSite2" presStyleCnt="0"/>
      <dgm:spPr/>
    </dgm:pt>
    <dgm:pt modelId="{697F6611-1D30-6F4B-A28E-E5813DA14319}" type="pres">
      <dgm:prSet presAssocID="{7C587C67-5D64-8B4F-BDE2-01046C8B0761}" presName="Name18" presStyleLbl="sibTrans2D1" presStyleIdx="1" presStyleCnt="4"/>
      <dgm:spPr/>
    </dgm:pt>
    <dgm:pt modelId="{1BB15FE0-342D-E849-A96A-8B56815F64CF}" type="pres">
      <dgm:prSet presAssocID="{655E1BBE-4104-F64A-BB4A-4D9273EB115C}" presName="composite1" presStyleCnt="0"/>
      <dgm:spPr/>
    </dgm:pt>
    <dgm:pt modelId="{186A72BC-79B0-D543-9B92-9515AE941B4B}" type="pres">
      <dgm:prSet presAssocID="{655E1BBE-4104-F64A-BB4A-4D9273EB115C}" presName="dummyNode1" presStyleLbl="node1" presStyleIdx="1" presStyleCnt="5"/>
      <dgm:spPr/>
    </dgm:pt>
    <dgm:pt modelId="{A05C5D4F-DE9F-7C48-A736-7DD85364D004}" type="pres">
      <dgm:prSet presAssocID="{655E1BBE-4104-F64A-BB4A-4D9273EB115C}" presName="childNode1" presStyleLbl="bgAcc1" presStyleIdx="2" presStyleCnt="5" custScaleY="129564">
        <dgm:presLayoutVars>
          <dgm:bulletEnabled val="1"/>
        </dgm:presLayoutVars>
      </dgm:prSet>
      <dgm:spPr/>
    </dgm:pt>
    <dgm:pt modelId="{45563E45-BA5C-B448-B45B-417E8215459E}" type="pres">
      <dgm:prSet presAssocID="{655E1BBE-4104-F64A-BB4A-4D9273EB115C}" presName="childNode1tx" presStyleLbl="bgAcc1" presStyleIdx="2" presStyleCnt="5">
        <dgm:presLayoutVars>
          <dgm:bulletEnabled val="1"/>
        </dgm:presLayoutVars>
      </dgm:prSet>
      <dgm:spPr/>
    </dgm:pt>
    <dgm:pt modelId="{FAC047A7-0604-B444-82D7-499434943233}" type="pres">
      <dgm:prSet presAssocID="{655E1BBE-4104-F64A-BB4A-4D9273EB115C}" presName="parentNode1" presStyleLbl="node1" presStyleIdx="2" presStyleCnt="5" custLinFactNeighborX="-4775" custLinFactNeighborY="41367">
        <dgm:presLayoutVars>
          <dgm:chMax val="1"/>
          <dgm:bulletEnabled val="1"/>
        </dgm:presLayoutVars>
      </dgm:prSet>
      <dgm:spPr/>
    </dgm:pt>
    <dgm:pt modelId="{BA8AFC3A-BDF9-784D-AACD-B3B4B2F58704}" type="pres">
      <dgm:prSet presAssocID="{655E1BBE-4104-F64A-BB4A-4D9273EB115C}" presName="connSite1" presStyleCnt="0"/>
      <dgm:spPr/>
    </dgm:pt>
    <dgm:pt modelId="{75DBCA9B-41C9-3442-BB6F-720337B7AF52}" type="pres">
      <dgm:prSet presAssocID="{86CFFC72-EF26-434E-8734-1BA0D4A39CA8}" presName="Name9" presStyleLbl="sibTrans2D1" presStyleIdx="2" presStyleCnt="4"/>
      <dgm:spPr/>
    </dgm:pt>
    <dgm:pt modelId="{C2C3407F-6A71-A44A-B119-03D3B969B450}" type="pres">
      <dgm:prSet presAssocID="{1B4EC7C3-7D9D-154C-A8E0-1D01817E2424}" presName="composite2" presStyleCnt="0"/>
      <dgm:spPr/>
    </dgm:pt>
    <dgm:pt modelId="{5788DE61-C8A9-244C-9DB5-1FB2539C2B79}" type="pres">
      <dgm:prSet presAssocID="{1B4EC7C3-7D9D-154C-A8E0-1D01817E2424}" presName="dummyNode2" presStyleLbl="node1" presStyleIdx="2" presStyleCnt="5"/>
      <dgm:spPr/>
    </dgm:pt>
    <dgm:pt modelId="{8BD90DAB-9D1C-614E-86BB-A7BDC302D810}" type="pres">
      <dgm:prSet presAssocID="{1B4EC7C3-7D9D-154C-A8E0-1D01817E2424}" presName="childNode2" presStyleLbl="bgAcc1" presStyleIdx="3" presStyleCnt="5" custScaleY="129628">
        <dgm:presLayoutVars>
          <dgm:bulletEnabled val="1"/>
        </dgm:presLayoutVars>
      </dgm:prSet>
      <dgm:spPr/>
    </dgm:pt>
    <dgm:pt modelId="{DD0F1CA0-69D8-6945-B274-FEAFCCF8CCE7}" type="pres">
      <dgm:prSet presAssocID="{1B4EC7C3-7D9D-154C-A8E0-1D01817E2424}" presName="childNode2tx" presStyleLbl="bgAcc1" presStyleIdx="3" presStyleCnt="5">
        <dgm:presLayoutVars>
          <dgm:bulletEnabled val="1"/>
        </dgm:presLayoutVars>
      </dgm:prSet>
      <dgm:spPr/>
    </dgm:pt>
    <dgm:pt modelId="{FA687129-AB81-3948-94B1-77F50811EC3E}" type="pres">
      <dgm:prSet presAssocID="{1B4EC7C3-7D9D-154C-A8E0-1D01817E2424}" presName="parentNode2" presStyleLbl="node1" presStyleIdx="3" presStyleCnt="5" custLinFactNeighborX="-1734" custLinFactNeighborY="-27443">
        <dgm:presLayoutVars>
          <dgm:chMax val="0"/>
          <dgm:bulletEnabled val="1"/>
        </dgm:presLayoutVars>
      </dgm:prSet>
      <dgm:spPr/>
    </dgm:pt>
    <dgm:pt modelId="{092A010B-751F-D24B-BC50-5D2F70041B68}" type="pres">
      <dgm:prSet presAssocID="{1B4EC7C3-7D9D-154C-A8E0-1D01817E2424}" presName="connSite2" presStyleCnt="0"/>
      <dgm:spPr/>
    </dgm:pt>
    <dgm:pt modelId="{0F44036B-DE3B-ED4B-B53D-4CB28E7185C1}" type="pres">
      <dgm:prSet presAssocID="{CE985741-E63A-0B4E-8401-2732FE516251}" presName="Name18" presStyleLbl="sibTrans2D1" presStyleIdx="3" presStyleCnt="4"/>
      <dgm:spPr/>
    </dgm:pt>
    <dgm:pt modelId="{BD6ECED0-C83C-CF45-8C14-D0F0459080FC}" type="pres">
      <dgm:prSet presAssocID="{5D123C9D-2A1B-6E41-A355-40201F4F3F8C}" presName="composite1" presStyleCnt="0"/>
      <dgm:spPr/>
    </dgm:pt>
    <dgm:pt modelId="{7F6D00D9-4F81-BD42-B507-DC1393B69B86}" type="pres">
      <dgm:prSet presAssocID="{5D123C9D-2A1B-6E41-A355-40201F4F3F8C}" presName="dummyNode1" presStyleLbl="node1" presStyleIdx="3" presStyleCnt="5"/>
      <dgm:spPr/>
    </dgm:pt>
    <dgm:pt modelId="{13C943E9-20D9-D84B-A961-55BD9350D562}" type="pres">
      <dgm:prSet presAssocID="{5D123C9D-2A1B-6E41-A355-40201F4F3F8C}" presName="childNode1" presStyleLbl="bgAcc1" presStyleIdx="4" presStyleCnt="5" custScaleY="129564">
        <dgm:presLayoutVars>
          <dgm:bulletEnabled val="1"/>
        </dgm:presLayoutVars>
      </dgm:prSet>
      <dgm:spPr/>
    </dgm:pt>
    <dgm:pt modelId="{21CCC748-8B2E-4745-BFA8-1029B236CB11}" type="pres">
      <dgm:prSet presAssocID="{5D123C9D-2A1B-6E41-A355-40201F4F3F8C}" presName="childNode1tx" presStyleLbl="bgAcc1" presStyleIdx="4" presStyleCnt="5">
        <dgm:presLayoutVars>
          <dgm:bulletEnabled val="1"/>
        </dgm:presLayoutVars>
      </dgm:prSet>
      <dgm:spPr/>
    </dgm:pt>
    <dgm:pt modelId="{E5324551-F44E-8748-A76C-A2D42B7EDAC4}" type="pres">
      <dgm:prSet presAssocID="{5D123C9D-2A1B-6E41-A355-40201F4F3F8C}" presName="parentNode1" presStyleLbl="node1" presStyleIdx="4" presStyleCnt="5" custLinFactNeighborX="5488" custLinFactNeighborY="41367">
        <dgm:presLayoutVars>
          <dgm:chMax val="1"/>
          <dgm:bulletEnabled val="1"/>
        </dgm:presLayoutVars>
      </dgm:prSet>
      <dgm:spPr/>
    </dgm:pt>
    <dgm:pt modelId="{7973106F-9E72-AE49-BC09-833D21194DD7}" type="pres">
      <dgm:prSet presAssocID="{5D123C9D-2A1B-6E41-A355-40201F4F3F8C}" presName="connSite1" presStyleCnt="0"/>
      <dgm:spPr/>
    </dgm:pt>
  </dgm:ptLst>
  <dgm:cxnLst>
    <dgm:cxn modelId="{E0850B03-328D-6342-81E8-A7CEF3D8FFA9}" type="presOf" srcId="{5D123C9D-2A1B-6E41-A355-40201F4F3F8C}" destId="{E5324551-F44E-8748-A76C-A2D42B7EDAC4}" srcOrd="0" destOrd="0" presId="urn:microsoft.com/office/officeart/2005/8/layout/hProcess4"/>
    <dgm:cxn modelId="{DDA37003-BE77-5442-A96C-7B6BC2498C66}" srcId="{5D123C9D-2A1B-6E41-A355-40201F4F3F8C}" destId="{589C45E7-132C-3149-BDE4-6584796F15DB}" srcOrd="1" destOrd="0" parTransId="{BDFC4E1E-4269-1B46-8F16-CDA99EAC7822}" sibTransId="{329E77A7-65CE-554E-B1D7-1297D9625159}"/>
    <dgm:cxn modelId="{AA87E106-78B2-794C-9D71-A6642AB4BE5F}" type="presOf" srcId="{4BEF93D3-2501-0844-9D9A-EF441BECAE6D}" destId="{070DD929-C0C3-7C4B-8AF4-DCAD2855860C}" srcOrd="1" destOrd="0" presId="urn:microsoft.com/office/officeart/2005/8/layout/hProcess4"/>
    <dgm:cxn modelId="{CAF4C70D-80DE-6841-8198-C2A14294446F}" srcId="{4642DDB7-AAC5-FC4D-AAD7-192B617E74C4}" destId="{B7BD98DA-923B-0B48-9FCF-C5C5EA3282D4}" srcOrd="1" destOrd="0" parTransId="{56FAFA9D-99B5-844B-91C0-E9C8B12DE7A2}" sibTransId="{545203A2-0187-974A-ABB2-D0B7EC76CE00}"/>
    <dgm:cxn modelId="{BBB63A0E-BFE1-FC47-AC1D-BBC3238EADBA}" srcId="{1F2324A5-5AAE-0244-B751-628D5CAABC76}" destId="{222AE888-DBB7-FC43-A554-A17286553427}" srcOrd="1" destOrd="0" parTransId="{7290E6E6-056A-1A4B-864C-E042101B8F57}" sibTransId="{7C587C67-5D64-8B4F-BDE2-01046C8B0761}"/>
    <dgm:cxn modelId="{F7C17B10-D3CC-744A-92B7-AEEA49EBEAC4}" type="presOf" srcId="{3BAE4AFF-FA55-C24E-8D69-1AA38A715DAB}" destId="{45563E45-BA5C-B448-B45B-417E8215459E}" srcOrd="1" destOrd="2" presId="urn:microsoft.com/office/officeart/2005/8/layout/hProcess4"/>
    <dgm:cxn modelId="{81A3A412-7A16-3041-8C14-3F96E3E72F43}" srcId="{4642DDB7-AAC5-FC4D-AAD7-192B617E74C4}" destId="{4BEF93D3-2501-0844-9D9A-EF441BECAE6D}" srcOrd="0" destOrd="0" parTransId="{44C1D918-CE0A-2A44-936B-5A0CCA258D1D}" sibTransId="{C6ECC25C-6917-F04E-9CA1-03C1B2FB2662}"/>
    <dgm:cxn modelId="{66B8C723-59E5-A145-918A-CA139566967B}" type="presOf" srcId="{03D4619F-EAF3-EE4F-B877-A3F2B17048FE}" destId="{070DD929-C0C3-7C4B-8AF4-DCAD2855860C}" srcOrd="1" destOrd="2" presId="urn:microsoft.com/office/officeart/2005/8/layout/hProcess4"/>
    <dgm:cxn modelId="{349B3933-572D-974B-9331-C3FB4918EFDB}" type="presOf" srcId="{B7BD98DA-923B-0B48-9FCF-C5C5EA3282D4}" destId="{D5492A95-0059-0F4F-91DA-5BD648C373B0}" srcOrd="0" destOrd="1" presId="urn:microsoft.com/office/officeart/2005/8/layout/hProcess4"/>
    <dgm:cxn modelId="{8DF7FA33-EEE2-9848-9A69-6C127FAF0144}" type="presOf" srcId="{B7BD98DA-923B-0B48-9FCF-C5C5EA3282D4}" destId="{070DD929-C0C3-7C4B-8AF4-DCAD2855860C}" srcOrd="1" destOrd="1" presId="urn:microsoft.com/office/officeart/2005/8/layout/hProcess4"/>
    <dgm:cxn modelId="{AA37AB36-F499-4243-9C84-7245C1AFDFD2}" srcId="{222AE888-DBB7-FC43-A554-A17286553427}" destId="{878C2147-537E-064C-AFDD-7AC9BC7293A7}" srcOrd="0" destOrd="0" parTransId="{92AFEE2F-A2E7-E641-9FE1-0F29492F83DB}" sibTransId="{DD7B9286-8958-C742-8B9B-81DF137901CE}"/>
    <dgm:cxn modelId="{E260D637-C2E7-2745-94D9-EE1804ABC53E}" srcId="{1F2324A5-5AAE-0244-B751-628D5CAABC76}" destId="{1B4EC7C3-7D9D-154C-A8E0-1D01817E2424}" srcOrd="3" destOrd="0" parTransId="{45A52680-5456-B24A-AF13-821328CCEF90}" sibTransId="{CE985741-E63A-0B4E-8401-2732FE516251}"/>
    <dgm:cxn modelId="{F6C0A64E-7D19-634F-BFA5-98EBD0A3866C}" type="presOf" srcId="{CE985741-E63A-0B4E-8401-2732FE516251}" destId="{0F44036B-DE3B-ED4B-B53D-4CB28E7185C1}" srcOrd="0" destOrd="0" presId="urn:microsoft.com/office/officeart/2005/8/layout/hProcess4"/>
    <dgm:cxn modelId="{292F9165-D7E2-0B49-AEF8-0D448D4D0789}" type="presOf" srcId="{1B4EC7C3-7D9D-154C-A8E0-1D01817E2424}" destId="{FA687129-AB81-3948-94B1-77F50811EC3E}" srcOrd="0" destOrd="0" presId="urn:microsoft.com/office/officeart/2005/8/layout/hProcess4"/>
    <dgm:cxn modelId="{6E78C76E-FDA4-CE4E-91C2-6CFB44188B76}" srcId="{1B4EC7C3-7D9D-154C-A8E0-1D01817E2424}" destId="{26A13CF7-84B3-C946-8EBF-39B099071ACF}" srcOrd="1" destOrd="0" parTransId="{8E5C7995-893E-2C4F-97AB-7341D15E1D56}" sibTransId="{FC834117-0B4D-E047-91BD-66CB82E0ECC9}"/>
    <dgm:cxn modelId="{42B6C970-0B90-B94B-AAD5-F0FD1B638833}" type="presOf" srcId="{AC5B2402-00C4-9F4F-BB73-A5DD275D60E1}" destId="{A05C5D4F-DE9F-7C48-A736-7DD85364D004}" srcOrd="0" destOrd="1" presId="urn:microsoft.com/office/officeart/2005/8/layout/hProcess4"/>
    <dgm:cxn modelId="{F57D1C74-B924-1242-AF4C-9F21559BFAD9}" type="presOf" srcId="{AC5B2402-00C4-9F4F-BB73-A5DD275D60E1}" destId="{45563E45-BA5C-B448-B45B-417E8215459E}" srcOrd="1" destOrd="1" presId="urn:microsoft.com/office/officeart/2005/8/layout/hProcess4"/>
    <dgm:cxn modelId="{445DDF77-FC7C-FB4D-87F0-5E412D2EC5B2}" type="presOf" srcId="{26A13CF7-84B3-C946-8EBF-39B099071ACF}" destId="{8BD90DAB-9D1C-614E-86BB-A7BDC302D810}" srcOrd="0" destOrd="1" presId="urn:microsoft.com/office/officeart/2005/8/layout/hProcess4"/>
    <dgm:cxn modelId="{28C61779-C552-2144-8463-39A08B77418B}" srcId="{1F2324A5-5AAE-0244-B751-628D5CAABC76}" destId="{4642DDB7-AAC5-FC4D-AAD7-192B617E74C4}" srcOrd="0" destOrd="0" parTransId="{3459412B-C5B9-2944-9460-598D9271E7F7}" sibTransId="{366B13A2-A259-0F48-976F-2560C8A2CD3C}"/>
    <dgm:cxn modelId="{ACF2B67A-C409-2E4F-B790-F5D14C3BF678}" type="presOf" srcId="{6D74FC11-FF26-BE4C-B398-7EA42F945EEE}" destId="{21CCC748-8B2E-4745-BFA8-1029B236CB11}" srcOrd="1" destOrd="0" presId="urn:microsoft.com/office/officeart/2005/8/layout/hProcess4"/>
    <dgm:cxn modelId="{3533107C-12D8-F14B-A375-081109C9E014}" srcId="{655E1BBE-4104-F64A-BB4A-4D9273EB115C}" destId="{3BAE4AFF-FA55-C24E-8D69-1AA38A715DAB}" srcOrd="2" destOrd="0" parTransId="{C54C46F3-1C97-0444-8ECB-F6427B76F632}" sibTransId="{A87468B9-0A06-CD41-8BC3-0A5D767C8284}"/>
    <dgm:cxn modelId="{922DF27D-7C6A-C342-8BD2-3DCAE9EE3F96}" type="presOf" srcId="{3BAE4AFF-FA55-C24E-8D69-1AA38A715DAB}" destId="{A05C5D4F-DE9F-7C48-A736-7DD85364D004}" srcOrd="0" destOrd="2" presId="urn:microsoft.com/office/officeart/2005/8/layout/hProcess4"/>
    <dgm:cxn modelId="{C52F6181-81C9-FC48-B4F2-A2AADB320403}" type="presOf" srcId="{1F2324A5-5AAE-0244-B751-628D5CAABC76}" destId="{5DA764C4-76E9-AF4A-B17C-43788D58B695}" srcOrd="0" destOrd="0" presId="urn:microsoft.com/office/officeart/2005/8/layout/hProcess4"/>
    <dgm:cxn modelId="{50E4BF84-7889-F846-8E54-A1C333A7104D}" srcId="{1F2324A5-5AAE-0244-B751-628D5CAABC76}" destId="{5D123C9D-2A1B-6E41-A355-40201F4F3F8C}" srcOrd="4" destOrd="0" parTransId="{AD6C8428-9FC7-2E47-A6D6-842FC028B18E}" sibTransId="{77B839D3-1E9D-6E41-94AF-D2B1417B9924}"/>
    <dgm:cxn modelId="{14A04688-D719-9C44-9FE8-A1D20BC8F623}" type="presOf" srcId="{878C2147-537E-064C-AFDD-7AC9BC7293A7}" destId="{752B5F0A-4759-1142-A4F4-804F7F113F08}" srcOrd="1" destOrd="0" presId="urn:microsoft.com/office/officeart/2005/8/layout/hProcess4"/>
    <dgm:cxn modelId="{5FF99395-C036-FD4F-AE75-3C8E6C1BD691}" srcId="{1F2324A5-5AAE-0244-B751-628D5CAABC76}" destId="{655E1BBE-4104-F64A-BB4A-4D9273EB115C}" srcOrd="2" destOrd="0" parTransId="{9851CFB7-C936-E143-B7D5-EDA347DD42A5}" sibTransId="{86CFFC72-EF26-434E-8734-1BA0D4A39CA8}"/>
    <dgm:cxn modelId="{E45A5796-5203-584D-A49B-F1F5E0C95D17}" type="presOf" srcId="{366B13A2-A259-0F48-976F-2560C8A2CD3C}" destId="{6A2BF85F-6127-2E45-875C-A2A11C535CE0}" srcOrd="0" destOrd="0" presId="urn:microsoft.com/office/officeart/2005/8/layout/hProcess4"/>
    <dgm:cxn modelId="{2A1CAD97-D625-9041-8D25-DF4D2F608544}" type="presOf" srcId="{222AE888-DBB7-FC43-A554-A17286553427}" destId="{F7E6D60F-B373-EE4B-AB16-1C911BA9C42C}" srcOrd="0" destOrd="0" presId="urn:microsoft.com/office/officeart/2005/8/layout/hProcess4"/>
    <dgm:cxn modelId="{93A9D297-5D2D-BA46-A197-24C7C03F8CC9}" type="presOf" srcId="{589C45E7-132C-3149-BDE4-6584796F15DB}" destId="{21CCC748-8B2E-4745-BFA8-1029B236CB11}" srcOrd="1" destOrd="1" presId="urn:microsoft.com/office/officeart/2005/8/layout/hProcess4"/>
    <dgm:cxn modelId="{F904CCAF-7911-DA4D-9957-DE49DBFB2C72}" type="presOf" srcId="{4642DDB7-AAC5-FC4D-AAD7-192B617E74C4}" destId="{83853BE0-3337-3B47-A3DC-79922095BE12}" srcOrd="0" destOrd="0" presId="urn:microsoft.com/office/officeart/2005/8/layout/hProcess4"/>
    <dgm:cxn modelId="{12E30BB3-2083-8747-A38F-2061A534037E}" type="presOf" srcId="{26A13CF7-84B3-C946-8EBF-39B099071ACF}" destId="{DD0F1CA0-69D8-6945-B274-FEAFCCF8CCE7}" srcOrd="1" destOrd="1" presId="urn:microsoft.com/office/officeart/2005/8/layout/hProcess4"/>
    <dgm:cxn modelId="{4230E7B3-B222-F243-90C7-98EB8415E161}" type="presOf" srcId="{60086922-2454-124E-8203-7C9A495B92D4}" destId="{8BD90DAB-9D1C-614E-86BB-A7BDC302D810}" srcOrd="0" destOrd="0" presId="urn:microsoft.com/office/officeart/2005/8/layout/hProcess4"/>
    <dgm:cxn modelId="{7C4C6FB4-73EC-914B-8F7D-015C08C89001}" type="presOf" srcId="{03D4619F-EAF3-EE4F-B877-A3F2B17048FE}" destId="{D5492A95-0059-0F4F-91DA-5BD648C373B0}" srcOrd="0" destOrd="2" presId="urn:microsoft.com/office/officeart/2005/8/layout/hProcess4"/>
    <dgm:cxn modelId="{32AED9B4-ACA2-DB48-AB9F-359B7F2B1BB8}" type="presOf" srcId="{86CFFC72-EF26-434E-8734-1BA0D4A39CA8}" destId="{75DBCA9B-41C9-3442-BB6F-720337B7AF52}" srcOrd="0" destOrd="0" presId="urn:microsoft.com/office/officeart/2005/8/layout/hProcess4"/>
    <dgm:cxn modelId="{F470E2BA-0752-544F-837D-02CBACFE3EA3}" srcId="{5D123C9D-2A1B-6E41-A355-40201F4F3F8C}" destId="{6D74FC11-FF26-BE4C-B398-7EA42F945EEE}" srcOrd="0" destOrd="0" parTransId="{539E93C7-0C02-F143-AB25-2A1CDC9026CC}" sibTransId="{1303C357-9EC1-ED4B-A15A-BDF394AD3F91}"/>
    <dgm:cxn modelId="{02BFA6BC-77E2-4B47-BD2E-49545E38A197}" type="presOf" srcId="{60086922-2454-124E-8203-7C9A495B92D4}" destId="{DD0F1CA0-69D8-6945-B274-FEAFCCF8CCE7}" srcOrd="1" destOrd="0" presId="urn:microsoft.com/office/officeart/2005/8/layout/hProcess4"/>
    <dgm:cxn modelId="{162D52BF-7587-3C44-A97F-8DC6A461B770}" srcId="{655E1BBE-4104-F64A-BB4A-4D9273EB115C}" destId="{AC5B2402-00C4-9F4F-BB73-A5DD275D60E1}" srcOrd="1" destOrd="0" parTransId="{BF03C5D6-7706-5E43-8C2E-4C4B6F187614}" sibTransId="{ADF4F259-E4E4-3E4E-AB3D-520C89FEB096}"/>
    <dgm:cxn modelId="{4C1809C2-A79B-6540-B7B9-10B0ED429CFF}" type="presOf" srcId="{0E7BF8EA-4700-B640-8AEE-EF284C80E170}" destId="{45563E45-BA5C-B448-B45B-417E8215459E}" srcOrd="1" destOrd="0" presId="urn:microsoft.com/office/officeart/2005/8/layout/hProcess4"/>
    <dgm:cxn modelId="{803E14C8-4008-1244-9609-8DA26FA1D9A2}" type="presOf" srcId="{7C587C67-5D64-8B4F-BDE2-01046C8B0761}" destId="{697F6611-1D30-6F4B-A28E-E5813DA14319}" srcOrd="0" destOrd="0" presId="urn:microsoft.com/office/officeart/2005/8/layout/hProcess4"/>
    <dgm:cxn modelId="{C7EE9FC8-D675-F641-9AB0-73FF4CA6D988}" type="presOf" srcId="{4BEF93D3-2501-0844-9D9A-EF441BECAE6D}" destId="{D5492A95-0059-0F4F-91DA-5BD648C373B0}" srcOrd="0" destOrd="0" presId="urn:microsoft.com/office/officeart/2005/8/layout/hProcess4"/>
    <dgm:cxn modelId="{16F429D8-4E84-1B41-A06C-48C3DE292C68}" srcId="{4642DDB7-AAC5-FC4D-AAD7-192B617E74C4}" destId="{03D4619F-EAF3-EE4F-B877-A3F2B17048FE}" srcOrd="2" destOrd="0" parTransId="{C122D589-0350-974B-863F-8C9B3928520E}" sibTransId="{45CD0129-B58B-1546-B2DC-FE1C8AF04B18}"/>
    <dgm:cxn modelId="{EEF1AAE1-1D11-2A42-B15F-7688D2A18E2C}" type="presOf" srcId="{655E1BBE-4104-F64A-BB4A-4D9273EB115C}" destId="{FAC047A7-0604-B444-82D7-499434943233}" srcOrd="0" destOrd="0" presId="urn:microsoft.com/office/officeart/2005/8/layout/hProcess4"/>
    <dgm:cxn modelId="{B3D03CE3-120F-3947-B564-07D571812E0D}" srcId="{655E1BBE-4104-F64A-BB4A-4D9273EB115C}" destId="{0E7BF8EA-4700-B640-8AEE-EF284C80E170}" srcOrd="0" destOrd="0" parTransId="{3D3C66B5-E67C-F043-BAFC-302D760FF07A}" sibTransId="{135A4FF9-1ECD-DA42-8F73-E585E810E4B1}"/>
    <dgm:cxn modelId="{E0F1C9E6-9B53-2B4D-BD99-EA8B6D072D1A}" srcId="{1B4EC7C3-7D9D-154C-A8E0-1D01817E2424}" destId="{60086922-2454-124E-8203-7C9A495B92D4}" srcOrd="0" destOrd="0" parTransId="{862E9C22-67AA-814A-B3EB-7DB4D86FEC7E}" sibTransId="{54C3A1A5-7F9C-4C42-9EFC-199ED7807201}"/>
    <dgm:cxn modelId="{3A12EBED-2BB8-9645-8649-BC0108C7C424}" type="presOf" srcId="{6D74FC11-FF26-BE4C-B398-7EA42F945EEE}" destId="{13C943E9-20D9-D84B-A961-55BD9350D562}" srcOrd="0" destOrd="0" presId="urn:microsoft.com/office/officeart/2005/8/layout/hProcess4"/>
    <dgm:cxn modelId="{71C679FC-3C22-664C-9AA9-50C6A29ED00F}" type="presOf" srcId="{589C45E7-132C-3149-BDE4-6584796F15DB}" destId="{13C943E9-20D9-D84B-A961-55BD9350D562}" srcOrd="0" destOrd="1" presId="urn:microsoft.com/office/officeart/2005/8/layout/hProcess4"/>
    <dgm:cxn modelId="{06E7D4FD-3B55-CE49-A7A1-A81C6041B7BC}" type="presOf" srcId="{878C2147-537E-064C-AFDD-7AC9BC7293A7}" destId="{3395982D-B735-714C-A97F-F30E5BFAD6B0}" srcOrd="0" destOrd="0" presId="urn:microsoft.com/office/officeart/2005/8/layout/hProcess4"/>
    <dgm:cxn modelId="{EB4870FE-EFBA-EF41-9244-252D4B960DEE}" type="presOf" srcId="{0E7BF8EA-4700-B640-8AEE-EF284C80E170}" destId="{A05C5D4F-DE9F-7C48-A736-7DD85364D004}" srcOrd="0" destOrd="0" presId="urn:microsoft.com/office/officeart/2005/8/layout/hProcess4"/>
    <dgm:cxn modelId="{B030D628-4CEE-1548-A1D1-68ABDE041BD9}" type="presParOf" srcId="{5DA764C4-76E9-AF4A-B17C-43788D58B695}" destId="{95624366-6664-6845-9347-0D797F7363EC}" srcOrd="0" destOrd="0" presId="urn:microsoft.com/office/officeart/2005/8/layout/hProcess4"/>
    <dgm:cxn modelId="{4D0A9393-52EB-6B42-B67B-B7FC2BF307C8}" type="presParOf" srcId="{5DA764C4-76E9-AF4A-B17C-43788D58B695}" destId="{244228C0-5C72-E54F-AB64-A6D3AD16182D}" srcOrd="1" destOrd="0" presId="urn:microsoft.com/office/officeart/2005/8/layout/hProcess4"/>
    <dgm:cxn modelId="{ADE44C42-DB53-FF43-8EC0-ADEEFFD2D1E2}" type="presParOf" srcId="{5DA764C4-76E9-AF4A-B17C-43788D58B695}" destId="{0BB8CD7E-0803-0F4F-B933-D26C91B12EE1}" srcOrd="2" destOrd="0" presId="urn:microsoft.com/office/officeart/2005/8/layout/hProcess4"/>
    <dgm:cxn modelId="{39EB7DF8-F88E-9841-AD5E-C4AA7171C395}" type="presParOf" srcId="{0BB8CD7E-0803-0F4F-B933-D26C91B12EE1}" destId="{317A4E89-0CB0-A546-83AC-296039EF0852}" srcOrd="0" destOrd="0" presId="urn:microsoft.com/office/officeart/2005/8/layout/hProcess4"/>
    <dgm:cxn modelId="{F75C759B-B40E-F244-A5BD-73FE2CE758F2}" type="presParOf" srcId="{317A4E89-0CB0-A546-83AC-296039EF0852}" destId="{3A60EF8B-C3F8-1340-8983-5FDF367C0AD1}" srcOrd="0" destOrd="0" presId="urn:microsoft.com/office/officeart/2005/8/layout/hProcess4"/>
    <dgm:cxn modelId="{957AC10D-22D8-5344-B8F5-5BC2894745EA}" type="presParOf" srcId="{317A4E89-0CB0-A546-83AC-296039EF0852}" destId="{D5492A95-0059-0F4F-91DA-5BD648C373B0}" srcOrd="1" destOrd="0" presId="urn:microsoft.com/office/officeart/2005/8/layout/hProcess4"/>
    <dgm:cxn modelId="{80FB19A4-AA56-B443-92C2-7D4085BF593A}" type="presParOf" srcId="{317A4E89-0CB0-A546-83AC-296039EF0852}" destId="{070DD929-C0C3-7C4B-8AF4-DCAD2855860C}" srcOrd="2" destOrd="0" presId="urn:microsoft.com/office/officeart/2005/8/layout/hProcess4"/>
    <dgm:cxn modelId="{A9B3713C-76E7-F346-87C9-70A5BC3F27F3}" type="presParOf" srcId="{317A4E89-0CB0-A546-83AC-296039EF0852}" destId="{83853BE0-3337-3B47-A3DC-79922095BE12}" srcOrd="3" destOrd="0" presId="urn:microsoft.com/office/officeart/2005/8/layout/hProcess4"/>
    <dgm:cxn modelId="{881D96F0-E2B1-2741-9D52-97601E27096C}" type="presParOf" srcId="{317A4E89-0CB0-A546-83AC-296039EF0852}" destId="{914A3477-1200-094F-AAF7-144CF86B9B2E}" srcOrd="4" destOrd="0" presId="urn:microsoft.com/office/officeart/2005/8/layout/hProcess4"/>
    <dgm:cxn modelId="{2070F991-AEDF-C84E-8119-6FDC3C1DE37D}" type="presParOf" srcId="{0BB8CD7E-0803-0F4F-B933-D26C91B12EE1}" destId="{6A2BF85F-6127-2E45-875C-A2A11C535CE0}" srcOrd="1" destOrd="0" presId="urn:microsoft.com/office/officeart/2005/8/layout/hProcess4"/>
    <dgm:cxn modelId="{2C98099F-1715-854B-8800-75ED97AB4738}" type="presParOf" srcId="{0BB8CD7E-0803-0F4F-B933-D26C91B12EE1}" destId="{3A03DEE3-004C-9C46-BE9F-C860D394CD4B}" srcOrd="2" destOrd="0" presId="urn:microsoft.com/office/officeart/2005/8/layout/hProcess4"/>
    <dgm:cxn modelId="{C5E6E601-652D-6A43-9659-2F80256897B5}" type="presParOf" srcId="{3A03DEE3-004C-9C46-BE9F-C860D394CD4B}" destId="{B2CEECA0-DC74-0B41-98BB-F3E60784F5A5}" srcOrd="0" destOrd="0" presId="urn:microsoft.com/office/officeart/2005/8/layout/hProcess4"/>
    <dgm:cxn modelId="{79993FE3-6DC3-4144-A24C-834B2D240441}" type="presParOf" srcId="{3A03DEE3-004C-9C46-BE9F-C860D394CD4B}" destId="{3395982D-B735-714C-A97F-F30E5BFAD6B0}" srcOrd="1" destOrd="0" presId="urn:microsoft.com/office/officeart/2005/8/layout/hProcess4"/>
    <dgm:cxn modelId="{A42FC031-155B-384E-9D2C-53180701A572}" type="presParOf" srcId="{3A03DEE3-004C-9C46-BE9F-C860D394CD4B}" destId="{752B5F0A-4759-1142-A4F4-804F7F113F08}" srcOrd="2" destOrd="0" presId="urn:microsoft.com/office/officeart/2005/8/layout/hProcess4"/>
    <dgm:cxn modelId="{FB050D9B-3692-804F-BCA4-47075B3CD55B}" type="presParOf" srcId="{3A03DEE3-004C-9C46-BE9F-C860D394CD4B}" destId="{F7E6D60F-B373-EE4B-AB16-1C911BA9C42C}" srcOrd="3" destOrd="0" presId="urn:microsoft.com/office/officeart/2005/8/layout/hProcess4"/>
    <dgm:cxn modelId="{B03643CA-6BFA-4545-8EA9-3FB95B10F4F2}" type="presParOf" srcId="{3A03DEE3-004C-9C46-BE9F-C860D394CD4B}" destId="{4DA1D5E6-C4D4-144B-8FF8-8F4645E57654}" srcOrd="4" destOrd="0" presId="urn:microsoft.com/office/officeart/2005/8/layout/hProcess4"/>
    <dgm:cxn modelId="{F472829B-B734-9243-8E5D-9EC93E714729}" type="presParOf" srcId="{0BB8CD7E-0803-0F4F-B933-D26C91B12EE1}" destId="{697F6611-1D30-6F4B-A28E-E5813DA14319}" srcOrd="3" destOrd="0" presId="urn:microsoft.com/office/officeart/2005/8/layout/hProcess4"/>
    <dgm:cxn modelId="{737E88D5-6620-2C4D-8542-130427C35960}" type="presParOf" srcId="{0BB8CD7E-0803-0F4F-B933-D26C91B12EE1}" destId="{1BB15FE0-342D-E849-A96A-8B56815F64CF}" srcOrd="4" destOrd="0" presId="urn:microsoft.com/office/officeart/2005/8/layout/hProcess4"/>
    <dgm:cxn modelId="{985A4086-E0B8-AD4C-A52E-FCCA5EC8FC7C}" type="presParOf" srcId="{1BB15FE0-342D-E849-A96A-8B56815F64CF}" destId="{186A72BC-79B0-D543-9B92-9515AE941B4B}" srcOrd="0" destOrd="0" presId="urn:microsoft.com/office/officeart/2005/8/layout/hProcess4"/>
    <dgm:cxn modelId="{0022C87B-E535-EF47-8019-893B3A2C9470}" type="presParOf" srcId="{1BB15FE0-342D-E849-A96A-8B56815F64CF}" destId="{A05C5D4F-DE9F-7C48-A736-7DD85364D004}" srcOrd="1" destOrd="0" presId="urn:microsoft.com/office/officeart/2005/8/layout/hProcess4"/>
    <dgm:cxn modelId="{D27D876A-B3E2-6543-8ABF-4B1E98BDEB4E}" type="presParOf" srcId="{1BB15FE0-342D-E849-A96A-8B56815F64CF}" destId="{45563E45-BA5C-B448-B45B-417E8215459E}" srcOrd="2" destOrd="0" presId="urn:microsoft.com/office/officeart/2005/8/layout/hProcess4"/>
    <dgm:cxn modelId="{ECC6FB15-0BBF-DF4E-8784-D7F12BB18089}" type="presParOf" srcId="{1BB15FE0-342D-E849-A96A-8B56815F64CF}" destId="{FAC047A7-0604-B444-82D7-499434943233}" srcOrd="3" destOrd="0" presId="urn:microsoft.com/office/officeart/2005/8/layout/hProcess4"/>
    <dgm:cxn modelId="{52B966D3-D7E5-B744-B08A-1964BA387D2E}" type="presParOf" srcId="{1BB15FE0-342D-E849-A96A-8B56815F64CF}" destId="{BA8AFC3A-BDF9-784D-AACD-B3B4B2F58704}" srcOrd="4" destOrd="0" presId="urn:microsoft.com/office/officeart/2005/8/layout/hProcess4"/>
    <dgm:cxn modelId="{C1969F17-4E86-4F49-B1EA-CE947EC50A7D}" type="presParOf" srcId="{0BB8CD7E-0803-0F4F-B933-D26C91B12EE1}" destId="{75DBCA9B-41C9-3442-BB6F-720337B7AF52}" srcOrd="5" destOrd="0" presId="urn:microsoft.com/office/officeart/2005/8/layout/hProcess4"/>
    <dgm:cxn modelId="{6DD0532F-66A0-F748-BEBE-77C5C7C22D0F}" type="presParOf" srcId="{0BB8CD7E-0803-0F4F-B933-D26C91B12EE1}" destId="{C2C3407F-6A71-A44A-B119-03D3B969B450}" srcOrd="6" destOrd="0" presId="urn:microsoft.com/office/officeart/2005/8/layout/hProcess4"/>
    <dgm:cxn modelId="{7D134E8D-E915-2847-B0B2-AF9CEBE19C15}" type="presParOf" srcId="{C2C3407F-6A71-A44A-B119-03D3B969B450}" destId="{5788DE61-C8A9-244C-9DB5-1FB2539C2B79}" srcOrd="0" destOrd="0" presId="urn:microsoft.com/office/officeart/2005/8/layout/hProcess4"/>
    <dgm:cxn modelId="{A88A52FF-FB2A-374A-8ADC-8FE4BF1AA8C0}" type="presParOf" srcId="{C2C3407F-6A71-A44A-B119-03D3B969B450}" destId="{8BD90DAB-9D1C-614E-86BB-A7BDC302D810}" srcOrd="1" destOrd="0" presId="urn:microsoft.com/office/officeart/2005/8/layout/hProcess4"/>
    <dgm:cxn modelId="{27AF23CC-6D35-D248-99B8-7BF8923810D3}" type="presParOf" srcId="{C2C3407F-6A71-A44A-B119-03D3B969B450}" destId="{DD0F1CA0-69D8-6945-B274-FEAFCCF8CCE7}" srcOrd="2" destOrd="0" presId="urn:microsoft.com/office/officeart/2005/8/layout/hProcess4"/>
    <dgm:cxn modelId="{DD0195E6-6189-D84D-9A32-E3881AC635AD}" type="presParOf" srcId="{C2C3407F-6A71-A44A-B119-03D3B969B450}" destId="{FA687129-AB81-3948-94B1-77F50811EC3E}" srcOrd="3" destOrd="0" presId="urn:microsoft.com/office/officeart/2005/8/layout/hProcess4"/>
    <dgm:cxn modelId="{0127FCAC-8D20-7E4F-956B-836516D7B548}" type="presParOf" srcId="{C2C3407F-6A71-A44A-B119-03D3B969B450}" destId="{092A010B-751F-D24B-BC50-5D2F70041B68}" srcOrd="4" destOrd="0" presId="urn:microsoft.com/office/officeart/2005/8/layout/hProcess4"/>
    <dgm:cxn modelId="{3BC5BB86-5699-5A48-B240-850CA040F922}" type="presParOf" srcId="{0BB8CD7E-0803-0F4F-B933-D26C91B12EE1}" destId="{0F44036B-DE3B-ED4B-B53D-4CB28E7185C1}" srcOrd="7" destOrd="0" presId="urn:microsoft.com/office/officeart/2005/8/layout/hProcess4"/>
    <dgm:cxn modelId="{4B270C9C-DF3E-1746-A395-E17811E063DD}" type="presParOf" srcId="{0BB8CD7E-0803-0F4F-B933-D26C91B12EE1}" destId="{BD6ECED0-C83C-CF45-8C14-D0F0459080FC}" srcOrd="8" destOrd="0" presId="urn:microsoft.com/office/officeart/2005/8/layout/hProcess4"/>
    <dgm:cxn modelId="{CB70BC40-07C8-7D4B-A6C7-3AC210C1AFF8}" type="presParOf" srcId="{BD6ECED0-C83C-CF45-8C14-D0F0459080FC}" destId="{7F6D00D9-4F81-BD42-B507-DC1393B69B86}" srcOrd="0" destOrd="0" presId="urn:microsoft.com/office/officeart/2005/8/layout/hProcess4"/>
    <dgm:cxn modelId="{E972DFC1-F4C1-4C4F-AB5A-A320C36476EE}" type="presParOf" srcId="{BD6ECED0-C83C-CF45-8C14-D0F0459080FC}" destId="{13C943E9-20D9-D84B-A961-55BD9350D562}" srcOrd="1" destOrd="0" presId="urn:microsoft.com/office/officeart/2005/8/layout/hProcess4"/>
    <dgm:cxn modelId="{18197E24-7DFC-B642-88F2-1A10943139DB}" type="presParOf" srcId="{BD6ECED0-C83C-CF45-8C14-D0F0459080FC}" destId="{21CCC748-8B2E-4745-BFA8-1029B236CB11}" srcOrd="2" destOrd="0" presId="urn:microsoft.com/office/officeart/2005/8/layout/hProcess4"/>
    <dgm:cxn modelId="{6EBF906D-5CAD-3E4D-905B-5C5824C60D10}" type="presParOf" srcId="{BD6ECED0-C83C-CF45-8C14-D0F0459080FC}" destId="{E5324551-F44E-8748-A76C-A2D42B7EDAC4}" srcOrd="3" destOrd="0" presId="urn:microsoft.com/office/officeart/2005/8/layout/hProcess4"/>
    <dgm:cxn modelId="{78FEFEB7-E031-BF46-AFDC-0A353D53237E}" type="presParOf" srcId="{BD6ECED0-C83C-CF45-8C14-D0F0459080FC}" destId="{7973106F-9E72-AE49-BC09-833D21194DD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2324A5-5AAE-0244-B751-628D5CAABC76}" type="doc">
      <dgm:prSet loTypeId="urn:microsoft.com/office/officeart/2005/8/layout/hProcess4" loCatId="" qsTypeId="urn:microsoft.com/office/officeart/2005/8/quickstyle/simple4" qsCatId="simple" csTypeId="urn:microsoft.com/office/officeart/2005/8/colors/accent1_2" csCatId="accent1" phldr="1"/>
      <dgm:spPr/>
      <dgm:t>
        <a:bodyPr/>
        <a:lstStyle/>
        <a:p>
          <a:endParaRPr lang="de-DE"/>
        </a:p>
      </dgm:t>
    </dgm:pt>
    <dgm:pt modelId="{4642DDB7-AAC5-FC4D-AAD7-192B617E74C4}">
      <dgm:prSet phldrT="[Text]"/>
      <dgm:spPr>
        <a:solidFill>
          <a:schemeClr val="accent2"/>
        </a:solidFill>
      </dgm:spPr>
      <dgm:t>
        <a:bodyPr/>
        <a:lstStyle/>
        <a:p>
          <a:r>
            <a:rPr lang="de-DE" dirty="0"/>
            <a:t>Kick off Sitzung</a:t>
          </a:r>
        </a:p>
      </dgm:t>
    </dgm:pt>
    <dgm:pt modelId="{3459412B-C5B9-2944-9460-598D9271E7F7}" type="parTrans" cxnId="{28C61779-C552-2144-8463-39A08B77418B}">
      <dgm:prSet/>
      <dgm:spPr/>
      <dgm:t>
        <a:bodyPr/>
        <a:lstStyle/>
        <a:p>
          <a:endParaRPr lang="de-DE"/>
        </a:p>
      </dgm:t>
    </dgm:pt>
    <dgm:pt modelId="{366B13A2-A259-0F48-976F-2560C8A2CD3C}" type="sibTrans" cxnId="{28C61779-C552-2144-8463-39A08B77418B}">
      <dgm:prSet/>
      <dgm:spPr/>
      <dgm:t>
        <a:bodyPr/>
        <a:lstStyle/>
        <a:p>
          <a:endParaRPr lang="de-DE"/>
        </a:p>
      </dgm:t>
    </dgm:pt>
    <dgm:pt modelId="{222AE888-DBB7-FC43-A554-A17286553427}">
      <dgm:prSet phldrT="[Text]"/>
      <dgm:spPr>
        <a:solidFill>
          <a:schemeClr val="accent2"/>
        </a:solidFill>
      </dgm:spPr>
      <dgm:t>
        <a:bodyPr/>
        <a:lstStyle/>
        <a:p>
          <a:r>
            <a:rPr lang="de-DE" dirty="0"/>
            <a:t>Sitzung Präsentation Ergebnisse und Diskussion</a:t>
          </a:r>
        </a:p>
      </dgm:t>
    </dgm:pt>
    <dgm:pt modelId="{7290E6E6-056A-1A4B-864C-E042101B8F57}" type="parTrans" cxnId="{BBB63A0E-BFE1-FC47-AC1D-BBC3238EADBA}">
      <dgm:prSet/>
      <dgm:spPr/>
      <dgm:t>
        <a:bodyPr/>
        <a:lstStyle/>
        <a:p>
          <a:endParaRPr lang="de-DE"/>
        </a:p>
      </dgm:t>
    </dgm:pt>
    <dgm:pt modelId="{7C587C67-5D64-8B4F-BDE2-01046C8B0761}" type="sibTrans" cxnId="{BBB63A0E-BFE1-FC47-AC1D-BBC3238EADBA}">
      <dgm:prSet/>
      <dgm:spPr/>
      <dgm:t>
        <a:bodyPr/>
        <a:lstStyle/>
        <a:p>
          <a:endParaRPr lang="de-DE"/>
        </a:p>
      </dgm:t>
    </dgm:pt>
    <dgm:pt modelId="{878C2147-537E-064C-AFDD-7AC9BC7293A7}">
      <dgm:prSet phldrT="[Text]"/>
      <dgm:spPr/>
      <dgm:t>
        <a:bodyPr/>
        <a:lstStyle/>
        <a:p>
          <a:r>
            <a:rPr lang="de-DE" dirty="0"/>
            <a:t>Start Analysen, ca. 3 parallel</a:t>
          </a:r>
        </a:p>
      </dgm:t>
    </dgm:pt>
    <dgm:pt modelId="{92AFEE2F-A2E7-E641-9FE1-0F29492F83DB}" type="parTrans" cxnId="{AA37AB36-F499-4243-9C84-7245C1AFDFD2}">
      <dgm:prSet/>
      <dgm:spPr/>
      <dgm:t>
        <a:bodyPr/>
        <a:lstStyle/>
        <a:p>
          <a:endParaRPr lang="de-DE"/>
        </a:p>
      </dgm:t>
    </dgm:pt>
    <dgm:pt modelId="{DD7B9286-8958-C742-8B9B-81DF137901CE}" type="sibTrans" cxnId="{AA37AB36-F499-4243-9C84-7245C1AFDFD2}">
      <dgm:prSet/>
      <dgm:spPr/>
      <dgm:t>
        <a:bodyPr/>
        <a:lstStyle/>
        <a:p>
          <a:endParaRPr lang="de-DE"/>
        </a:p>
      </dgm:t>
    </dgm:pt>
    <dgm:pt modelId="{655E1BBE-4104-F64A-BB4A-4D9273EB115C}">
      <dgm:prSet phldrT="[Text]"/>
      <dgm:spPr>
        <a:solidFill>
          <a:schemeClr val="accent2"/>
        </a:solidFill>
      </dgm:spPr>
      <dgm:t>
        <a:bodyPr/>
        <a:lstStyle/>
        <a:p>
          <a:r>
            <a:rPr lang="de-DE" dirty="0"/>
            <a:t>Sitzung Präsentation Ergebnisse und Diskussion</a:t>
          </a:r>
        </a:p>
      </dgm:t>
    </dgm:pt>
    <dgm:pt modelId="{9851CFB7-C936-E143-B7D5-EDA347DD42A5}" type="parTrans" cxnId="{5FF99395-C036-FD4F-AE75-3C8E6C1BD691}">
      <dgm:prSet/>
      <dgm:spPr/>
      <dgm:t>
        <a:bodyPr/>
        <a:lstStyle/>
        <a:p>
          <a:endParaRPr lang="de-DE"/>
        </a:p>
      </dgm:t>
    </dgm:pt>
    <dgm:pt modelId="{86CFFC72-EF26-434E-8734-1BA0D4A39CA8}" type="sibTrans" cxnId="{5FF99395-C036-FD4F-AE75-3C8E6C1BD691}">
      <dgm:prSet/>
      <dgm:spPr/>
      <dgm:t>
        <a:bodyPr/>
        <a:lstStyle/>
        <a:p>
          <a:endParaRPr lang="de-DE"/>
        </a:p>
      </dgm:t>
    </dgm:pt>
    <dgm:pt modelId="{597CC815-2434-6A49-BEFC-31DCCCB41CA7}">
      <dgm:prSet phldrT="[Text]"/>
      <dgm:spPr/>
      <dgm:t>
        <a:bodyPr/>
        <a:lstStyle/>
        <a:p>
          <a:r>
            <a:rPr lang="de-DE" dirty="0"/>
            <a:t>Auswertungsgespräch Behörde, Fachstelle und OSKR CH</a:t>
          </a:r>
        </a:p>
      </dgm:t>
    </dgm:pt>
    <dgm:pt modelId="{75A435FA-3FF6-8043-977F-3EFBA0A16F9B}" type="sibTrans" cxnId="{CFF2F5E1-FB2F-0F43-8FC9-C4A3192D7471}">
      <dgm:prSet/>
      <dgm:spPr/>
      <dgm:t>
        <a:bodyPr/>
        <a:lstStyle/>
        <a:p>
          <a:endParaRPr lang="de-DE"/>
        </a:p>
      </dgm:t>
    </dgm:pt>
    <dgm:pt modelId="{ECDEDD09-59CF-D04C-84A3-E7953AF5D29D}" type="parTrans" cxnId="{CFF2F5E1-FB2F-0F43-8FC9-C4A3192D7471}">
      <dgm:prSet/>
      <dgm:spPr/>
      <dgm:t>
        <a:bodyPr/>
        <a:lstStyle/>
        <a:p>
          <a:endParaRPr lang="de-DE"/>
        </a:p>
      </dgm:t>
    </dgm:pt>
    <dgm:pt modelId="{0E7BF8EA-4700-B640-8AEE-EF284C80E170}">
      <dgm:prSet phldrT="[Text]"/>
      <dgm:spPr/>
      <dgm:t>
        <a:bodyPr/>
        <a:lstStyle/>
        <a:p>
          <a:r>
            <a:rPr lang="de-DE" dirty="0"/>
            <a:t>Durchführung weitere Analysen, ca. 3 parallel</a:t>
          </a:r>
        </a:p>
      </dgm:t>
    </dgm:pt>
    <dgm:pt modelId="{135A4FF9-1ECD-DA42-8F73-E585E810E4B1}" type="sibTrans" cxnId="{B3D03CE3-120F-3947-B564-07D571812E0D}">
      <dgm:prSet/>
      <dgm:spPr/>
      <dgm:t>
        <a:bodyPr/>
        <a:lstStyle/>
        <a:p>
          <a:endParaRPr lang="de-DE"/>
        </a:p>
      </dgm:t>
    </dgm:pt>
    <dgm:pt modelId="{3D3C66B5-E67C-F043-BAFC-302D760FF07A}" type="parTrans" cxnId="{B3D03CE3-120F-3947-B564-07D571812E0D}">
      <dgm:prSet/>
      <dgm:spPr/>
      <dgm:t>
        <a:bodyPr/>
        <a:lstStyle/>
        <a:p>
          <a:endParaRPr lang="de-DE"/>
        </a:p>
      </dgm:t>
    </dgm:pt>
    <dgm:pt modelId="{1B4EC7C3-7D9D-154C-A8E0-1D01817E2424}">
      <dgm:prSet/>
      <dgm:spPr>
        <a:solidFill>
          <a:schemeClr val="accent2"/>
        </a:solidFill>
      </dgm:spPr>
      <dgm:t>
        <a:bodyPr/>
        <a:lstStyle/>
        <a:p>
          <a:r>
            <a:rPr lang="de-DE" dirty="0"/>
            <a:t>Sitzung Präsentation Ergebnisse und Diskussion</a:t>
          </a:r>
        </a:p>
      </dgm:t>
    </dgm:pt>
    <dgm:pt modelId="{45A52680-5456-B24A-AF13-821328CCEF90}" type="parTrans" cxnId="{E260D637-C2E7-2745-94D9-EE1804ABC53E}">
      <dgm:prSet/>
      <dgm:spPr/>
      <dgm:t>
        <a:bodyPr/>
        <a:lstStyle/>
        <a:p>
          <a:endParaRPr lang="de-DE"/>
        </a:p>
      </dgm:t>
    </dgm:pt>
    <dgm:pt modelId="{CE985741-E63A-0B4E-8401-2732FE516251}" type="sibTrans" cxnId="{E260D637-C2E7-2745-94D9-EE1804ABC53E}">
      <dgm:prSet/>
      <dgm:spPr/>
      <dgm:t>
        <a:bodyPr/>
        <a:lstStyle/>
        <a:p>
          <a:endParaRPr lang="de-DE"/>
        </a:p>
      </dgm:t>
    </dgm:pt>
    <dgm:pt modelId="{4BEF93D3-2501-0844-9D9A-EF441BECAE6D}">
      <dgm:prSet phldrT="[Text]"/>
      <dgm:spPr/>
      <dgm:t>
        <a:bodyPr/>
        <a:lstStyle/>
        <a:p>
          <a:r>
            <a:rPr lang="de-DE" dirty="0"/>
            <a:t>Organisation der Sitzungen durch z.B. Fachstelle Kindes- und Jugendschutz</a:t>
          </a:r>
        </a:p>
      </dgm:t>
    </dgm:pt>
    <dgm:pt modelId="{C6ECC25C-6917-F04E-9CA1-03C1B2FB2662}" type="sibTrans" cxnId="{81A3A412-7A16-3041-8C14-3F96E3E72F43}">
      <dgm:prSet/>
      <dgm:spPr/>
      <dgm:t>
        <a:bodyPr/>
        <a:lstStyle/>
        <a:p>
          <a:endParaRPr lang="de-DE"/>
        </a:p>
      </dgm:t>
    </dgm:pt>
    <dgm:pt modelId="{44C1D918-CE0A-2A44-936B-5A0CCA258D1D}" type="parTrans" cxnId="{81A3A412-7A16-3041-8C14-3F96E3E72F43}">
      <dgm:prSet/>
      <dgm:spPr/>
      <dgm:t>
        <a:bodyPr/>
        <a:lstStyle/>
        <a:p>
          <a:endParaRPr lang="de-DE"/>
        </a:p>
      </dgm:t>
    </dgm:pt>
    <dgm:pt modelId="{5D123C9D-2A1B-6E41-A355-40201F4F3F8C}">
      <dgm:prSet/>
      <dgm:spPr>
        <a:solidFill>
          <a:schemeClr val="accent2"/>
        </a:solidFill>
      </dgm:spPr>
      <dgm:t>
        <a:bodyPr/>
        <a:lstStyle/>
        <a:p>
          <a:r>
            <a:rPr lang="de-DE" dirty="0"/>
            <a:t>Abschlusssitzung, Rückblick und Evaluation</a:t>
          </a:r>
        </a:p>
      </dgm:t>
    </dgm:pt>
    <dgm:pt modelId="{AD6C8428-9FC7-2E47-A6D6-842FC028B18E}" type="parTrans" cxnId="{50E4BF84-7889-F846-8E54-A1C333A7104D}">
      <dgm:prSet/>
      <dgm:spPr/>
      <dgm:t>
        <a:bodyPr/>
        <a:lstStyle/>
        <a:p>
          <a:endParaRPr lang="de-DE"/>
        </a:p>
      </dgm:t>
    </dgm:pt>
    <dgm:pt modelId="{77B839D3-1E9D-6E41-94AF-D2B1417B9924}" type="sibTrans" cxnId="{50E4BF84-7889-F846-8E54-A1C333A7104D}">
      <dgm:prSet/>
      <dgm:spPr/>
      <dgm:t>
        <a:bodyPr/>
        <a:lstStyle/>
        <a:p>
          <a:endParaRPr lang="de-DE"/>
        </a:p>
      </dgm:t>
    </dgm:pt>
    <dgm:pt modelId="{74B1ED19-9CA9-0F49-BCF4-8DC8FD80728E}">
      <dgm:prSet phldrT="[Text]"/>
      <dgm:spPr/>
      <dgm:t>
        <a:bodyPr/>
        <a:lstStyle/>
        <a:p>
          <a:r>
            <a:rPr lang="de-DE" dirty="0"/>
            <a:t>Auswertungsgespräch Behörde, Fachstelle und OSKR CH</a:t>
          </a:r>
        </a:p>
      </dgm:t>
    </dgm:pt>
    <dgm:pt modelId="{84270356-CCCE-F24B-A0DE-C21A3F1FBB2E}" type="parTrans" cxnId="{D499A200-CEA6-D940-B0AA-F68CE49C12A6}">
      <dgm:prSet/>
      <dgm:spPr/>
      <dgm:t>
        <a:bodyPr/>
        <a:lstStyle/>
        <a:p>
          <a:endParaRPr lang="de-DE"/>
        </a:p>
      </dgm:t>
    </dgm:pt>
    <dgm:pt modelId="{CB579481-4914-814F-A96A-B4D0A5898BBD}" type="sibTrans" cxnId="{D499A200-CEA6-D940-B0AA-F68CE49C12A6}">
      <dgm:prSet/>
      <dgm:spPr/>
      <dgm:t>
        <a:bodyPr/>
        <a:lstStyle/>
        <a:p>
          <a:endParaRPr lang="de-DE"/>
        </a:p>
      </dgm:t>
    </dgm:pt>
    <dgm:pt modelId="{60086922-2454-124E-8203-7C9A495B92D4}">
      <dgm:prSet phldrT="[Text]"/>
      <dgm:spPr/>
      <dgm:t>
        <a:bodyPr/>
        <a:lstStyle/>
        <a:p>
          <a:r>
            <a:rPr lang="de-DE" dirty="0"/>
            <a:t>Durchführung weitere Analysen, ca. 3 parallel</a:t>
          </a:r>
        </a:p>
      </dgm:t>
    </dgm:pt>
    <dgm:pt modelId="{862E9C22-67AA-814A-B3EB-7DB4D86FEC7E}" type="parTrans" cxnId="{E0F1C9E6-9B53-2B4D-BD99-EA8B6D072D1A}">
      <dgm:prSet/>
      <dgm:spPr/>
      <dgm:t>
        <a:bodyPr/>
        <a:lstStyle/>
        <a:p>
          <a:endParaRPr lang="de-DE"/>
        </a:p>
      </dgm:t>
    </dgm:pt>
    <dgm:pt modelId="{54C3A1A5-7F9C-4C42-9EFC-199ED7807201}" type="sibTrans" cxnId="{E0F1C9E6-9B53-2B4D-BD99-EA8B6D072D1A}">
      <dgm:prSet/>
      <dgm:spPr/>
      <dgm:t>
        <a:bodyPr/>
        <a:lstStyle/>
        <a:p>
          <a:endParaRPr lang="de-DE"/>
        </a:p>
      </dgm:t>
    </dgm:pt>
    <dgm:pt modelId="{E647CE51-6988-C543-960C-CCC4474DDBB4}">
      <dgm:prSet phldrT="[Text]"/>
      <dgm:spPr/>
      <dgm:t>
        <a:bodyPr/>
        <a:lstStyle/>
        <a:p>
          <a:r>
            <a:rPr lang="de-DE" dirty="0"/>
            <a:t>Auswertungsgespräch Behörde, Fachstelle und OSKR CH</a:t>
          </a:r>
        </a:p>
      </dgm:t>
    </dgm:pt>
    <dgm:pt modelId="{9A6AB82F-DE57-9F41-ADA7-1BBA28AADD62}" type="parTrans" cxnId="{7B341E08-8577-A842-AEAF-093064167FB1}">
      <dgm:prSet/>
      <dgm:spPr/>
      <dgm:t>
        <a:bodyPr/>
        <a:lstStyle/>
        <a:p>
          <a:endParaRPr lang="de-DE"/>
        </a:p>
      </dgm:t>
    </dgm:pt>
    <dgm:pt modelId="{DDF47AFA-BC95-CC4D-9F78-CAF1FF9C21C1}" type="sibTrans" cxnId="{7B341E08-8577-A842-AEAF-093064167FB1}">
      <dgm:prSet/>
      <dgm:spPr/>
      <dgm:t>
        <a:bodyPr/>
        <a:lstStyle/>
        <a:p>
          <a:endParaRPr lang="de-DE"/>
        </a:p>
      </dgm:t>
    </dgm:pt>
    <dgm:pt modelId="{6D74FC11-FF26-BE4C-B398-7EA42F945EEE}">
      <dgm:prSet phldrT="[Text]"/>
      <dgm:spPr/>
      <dgm:t>
        <a:bodyPr/>
        <a:lstStyle/>
        <a:p>
          <a:r>
            <a:rPr lang="de-DE" dirty="0"/>
            <a:t>Durchführung einer Evaluation</a:t>
          </a:r>
        </a:p>
      </dgm:t>
    </dgm:pt>
    <dgm:pt modelId="{539E93C7-0C02-F143-AB25-2A1CDC9026CC}" type="parTrans" cxnId="{F470E2BA-0752-544F-837D-02CBACFE3EA3}">
      <dgm:prSet/>
      <dgm:spPr/>
      <dgm:t>
        <a:bodyPr/>
        <a:lstStyle/>
        <a:p>
          <a:endParaRPr lang="de-DE"/>
        </a:p>
      </dgm:t>
    </dgm:pt>
    <dgm:pt modelId="{1303C357-9EC1-ED4B-A15A-BDF394AD3F91}" type="sibTrans" cxnId="{F470E2BA-0752-544F-837D-02CBACFE3EA3}">
      <dgm:prSet/>
      <dgm:spPr/>
      <dgm:t>
        <a:bodyPr/>
        <a:lstStyle/>
        <a:p>
          <a:endParaRPr lang="de-DE"/>
        </a:p>
      </dgm:t>
    </dgm:pt>
    <dgm:pt modelId="{5DA764C4-76E9-AF4A-B17C-43788D58B695}" type="pres">
      <dgm:prSet presAssocID="{1F2324A5-5AAE-0244-B751-628D5CAABC76}" presName="Name0" presStyleCnt="0">
        <dgm:presLayoutVars>
          <dgm:dir/>
          <dgm:animLvl val="lvl"/>
          <dgm:resizeHandles val="exact"/>
        </dgm:presLayoutVars>
      </dgm:prSet>
      <dgm:spPr/>
    </dgm:pt>
    <dgm:pt modelId="{95624366-6664-6845-9347-0D797F7363EC}" type="pres">
      <dgm:prSet presAssocID="{1F2324A5-5AAE-0244-B751-628D5CAABC76}" presName="tSp" presStyleCnt="0"/>
      <dgm:spPr/>
    </dgm:pt>
    <dgm:pt modelId="{244228C0-5C72-E54F-AB64-A6D3AD16182D}" type="pres">
      <dgm:prSet presAssocID="{1F2324A5-5AAE-0244-B751-628D5CAABC76}" presName="bSp" presStyleCnt="0"/>
      <dgm:spPr/>
    </dgm:pt>
    <dgm:pt modelId="{0BB8CD7E-0803-0F4F-B933-D26C91B12EE1}" type="pres">
      <dgm:prSet presAssocID="{1F2324A5-5AAE-0244-B751-628D5CAABC76}" presName="process" presStyleCnt="0"/>
      <dgm:spPr/>
    </dgm:pt>
    <dgm:pt modelId="{317A4E89-0CB0-A546-83AC-296039EF0852}" type="pres">
      <dgm:prSet presAssocID="{4642DDB7-AAC5-FC4D-AAD7-192B617E74C4}" presName="composite1" presStyleCnt="0"/>
      <dgm:spPr/>
    </dgm:pt>
    <dgm:pt modelId="{3A60EF8B-C3F8-1340-8983-5FDF367C0AD1}" type="pres">
      <dgm:prSet presAssocID="{4642DDB7-AAC5-FC4D-AAD7-192B617E74C4}" presName="dummyNode1" presStyleLbl="node1" presStyleIdx="0" presStyleCnt="5"/>
      <dgm:spPr/>
    </dgm:pt>
    <dgm:pt modelId="{D5492A95-0059-0F4F-91DA-5BD648C373B0}" type="pres">
      <dgm:prSet presAssocID="{4642DDB7-AAC5-FC4D-AAD7-192B617E74C4}" presName="childNode1" presStyleLbl="bgAcc1" presStyleIdx="0" presStyleCnt="5">
        <dgm:presLayoutVars>
          <dgm:bulletEnabled val="1"/>
        </dgm:presLayoutVars>
      </dgm:prSet>
      <dgm:spPr/>
    </dgm:pt>
    <dgm:pt modelId="{070DD929-C0C3-7C4B-8AF4-DCAD2855860C}" type="pres">
      <dgm:prSet presAssocID="{4642DDB7-AAC5-FC4D-AAD7-192B617E74C4}" presName="childNode1tx" presStyleLbl="bgAcc1" presStyleIdx="0" presStyleCnt="5">
        <dgm:presLayoutVars>
          <dgm:bulletEnabled val="1"/>
        </dgm:presLayoutVars>
      </dgm:prSet>
      <dgm:spPr/>
    </dgm:pt>
    <dgm:pt modelId="{83853BE0-3337-3B47-A3DC-79922095BE12}" type="pres">
      <dgm:prSet presAssocID="{4642DDB7-AAC5-FC4D-AAD7-192B617E74C4}" presName="parentNode1" presStyleLbl="node1" presStyleIdx="0" presStyleCnt="5">
        <dgm:presLayoutVars>
          <dgm:chMax val="1"/>
          <dgm:bulletEnabled val="1"/>
        </dgm:presLayoutVars>
      </dgm:prSet>
      <dgm:spPr/>
    </dgm:pt>
    <dgm:pt modelId="{914A3477-1200-094F-AAF7-144CF86B9B2E}" type="pres">
      <dgm:prSet presAssocID="{4642DDB7-AAC5-FC4D-AAD7-192B617E74C4}" presName="connSite1" presStyleCnt="0"/>
      <dgm:spPr/>
    </dgm:pt>
    <dgm:pt modelId="{6A2BF85F-6127-2E45-875C-A2A11C535CE0}" type="pres">
      <dgm:prSet presAssocID="{366B13A2-A259-0F48-976F-2560C8A2CD3C}" presName="Name9" presStyleLbl="sibTrans2D1" presStyleIdx="0" presStyleCnt="4"/>
      <dgm:spPr/>
    </dgm:pt>
    <dgm:pt modelId="{3A03DEE3-004C-9C46-BE9F-C860D394CD4B}" type="pres">
      <dgm:prSet presAssocID="{222AE888-DBB7-FC43-A554-A17286553427}" presName="composite2" presStyleCnt="0"/>
      <dgm:spPr/>
    </dgm:pt>
    <dgm:pt modelId="{B2CEECA0-DC74-0B41-98BB-F3E60784F5A5}" type="pres">
      <dgm:prSet presAssocID="{222AE888-DBB7-FC43-A554-A17286553427}" presName="dummyNode2" presStyleLbl="node1" presStyleIdx="0" presStyleCnt="5"/>
      <dgm:spPr/>
    </dgm:pt>
    <dgm:pt modelId="{3395982D-B735-714C-A97F-F30E5BFAD6B0}" type="pres">
      <dgm:prSet presAssocID="{222AE888-DBB7-FC43-A554-A17286553427}" presName="childNode2" presStyleLbl="bgAcc1" presStyleIdx="1" presStyleCnt="5">
        <dgm:presLayoutVars>
          <dgm:bulletEnabled val="1"/>
        </dgm:presLayoutVars>
      </dgm:prSet>
      <dgm:spPr/>
    </dgm:pt>
    <dgm:pt modelId="{752B5F0A-4759-1142-A4F4-804F7F113F08}" type="pres">
      <dgm:prSet presAssocID="{222AE888-DBB7-FC43-A554-A17286553427}" presName="childNode2tx" presStyleLbl="bgAcc1" presStyleIdx="1" presStyleCnt="5">
        <dgm:presLayoutVars>
          <dgm:bulletEnabled val="1"/>
        </dgm:presLayoutVars>
      </dgm:prSet>
      <dgm:spPr/>
    </dgm:pt>
    <dgm:pt modelId="{F7E6D60F-B373-EE4B-AB16-1C911BA9C42C}" type="pres">
      <dgm:prSet presAssocID="{222AE888-DBB7-FC43-A554-A17286553427}" presName="parentNode2" presStyleLbl="node1" presStyleIdx="1" presStyleCnt="5">
        <dgm:presLayoutVars>
          <dgm:chMax val="0"/>
          <dgm:bulletEnabled val="1"/>
        </dgm:presLayoutVars>
      </dgm:prSet>
      <dgm:spPr/>
    </dgm:pt>
    <dgm:pt modelId="{4DA1D5E6-C4D4-144B-8FF8-8F4645E57654}" type="pres">
      <dgm:prSet presAssocID="{222AE888-DBB7-FC43-A554-A17286553427}" presName="connSite2" presStyleCnt="0"/>
      <dgm:spPr/>
    </dgm:pt>
    <dgm:pt modelId="{697F6611-1D30-6F4B-A28E-E5813DA14319}" type="pres">
      <dgm:prSet presAssocID="{7C587C67-5D64-8B4F-BDE2-01046C8B0761}" presName="Name18" presStyleLbl="sibTrans2D1" presStyleIdx="1" presStyleCnt="4"/>
      <dgm:spPr/>
    </dgm:pt>
    <dgm:pt modelId="{1BB15FE0-342D-E849-A96A-8B56815F64CF}" type="pres">
      <dgm:prSet presAssocID="{655E1BBE-4104-F64A-BB4A-4D9273EB115C}" presName="composite1" presStyleCnt="0"/>
      <dgm:spPr/>
    </dgm:pt>
    <dgm:pt modelId="{186A72BC-79B0-D543-9B92-9515AE941B4B}" type="pres">
      <dgm:prSet presAssocID="{655E1BBE-4104-F64A-BB4A-4D9273EB115C}" presName="dummyNode1" presStyleLbl="node1" presStyleIdx="1" presStyleCnt="5"/>
      <dgm:spPr/>
    </dgm:pt>
    <dgm:pt modelId="{A05C5D4F-DE9F-7C48-A736-7DD85364D004}" type="pres">
      <dgm:prSet presAssocID="{655E1BBE-4104-F64A-BB4A-4D9273EB115C}" presName="childNode1" presStyleLbl="bgAcc1" presStyleIdx="2" presStyleCnt="5">
        <dgm:presLayoutVars>
          <dgm:bulletEnabled val="1"/>
        </dgm:presLayoutVars>
      </dgm:prSet>
      <dgm:spPr/>
    </dgm:pt>
    <dgm:pt modelId="{45563E45-BA5C-B448-B45B-417E8215459E}" type="pres">
      <dgm:prSet presAssocID="{655E1BBE-4104-F64A-BB4A-4D9273EB115C}" presName="childNode1tx" presStyleLbl="bgAcc1" presStyleIdx="2" presStyleCnt="5">
        <dgm:presLayoutVars>
          <dgm:bulletEnabled val="1"/>
        </dgm:presLayoutVars>
      </dgm:prSet>
      <dgm:spPr/>
    </dgm:pt>
    <dgm:pt modelId="{FAC047A7-0604-B444-82D7-499434943233}" type="pres">
      <dgm:prSet presAssocID="{655E1BBE-4104-F64A-BB4A-4D9273EB115C}" presName="parentNode1" presStyleLbl="node1" presStyleIdx="2" presStyleCnt="5">
        <dgm:presLayoutVars>
          <dgm:chMax val="1"/>
          <dgm:bulletEnabled val="1"/>
        </dgm:presLayoutVars>
      </dgm:prSet>
      <dgm:spPr/>
    </dgm:pt>
    <dgm:pt modelId="{BA8AFC3A-BDF9-784D-AACD-B3B4B2F58704}" type="pres">
      <dgm:prSet presAssocID="{655E1BBE-4104-F64A-BB4A-4D9273EB115C}" presName="connSite1" presStyleCnt="0"/>
      <dgm:spPr/>
    </dgm:pt>
    <dgm:pt modelId="{75DBCA9B-41C9-3442-BB6F-720337B7AF52}" type="pres">
      <dgm:prSet presAssocID="{86CFFC72-EF26-434E-8734-1BA0D4A39CA8}" presName="Name9" presStyleLbl="sibTrans2D1" presStyleIdx="2" presStyleCnt="4"/>
      <dgm:spPr/>
    </dgm:pt>
    <dgm:pt modelId="{C2C3407F-6A71-A44A-B119-03D3B969B450}" type="pres">
      <dgm:prSet presAssocID="{1B4EC7C3-7D9D-154C-A8E0-1D01817E2424}" presName="composite2" presStyleCnt="0"/>
      <dgm:spPr/>
    </dgm:pt>
    <dgm:pt modelId="{5788DE61-C8A9-244C-9DB5-1FB2539C2B79}" type="pres">
      <dgm:prSet presAssocID="{1B4EC7C3-7D9D-154C-A8E0-1D01817E2424}" presName="dummyNode2" presStyleLbl="node1" presStyleIdx="2" presStyleCnt="5"/>
      <dgm:spPr/>
    </dgm:pt>
    <dgm:pt modelId="{8BD90DAB-9D1C-614E-86BB-A7BDC302D810}" type="pres">
      <dgm:prSet presAssocID="{1B4EC7C3-7D9D-154C-A8E0-1D01817E2424}" presName="childNode2" presStyleLbl="bgAcc1" presStyleIdx="3" presStyleCnt="5">
        <dgm:presLayoutVars>
          <dgm:bulletEnabled val="1"/>
        </dgm:presLayoutVars>
      </dgm:prSet>
      <dgm:spPr/>
    </dgm:pt>
    <dgm:pt modelId="{DD0F1CA0-69D8-6945-B274-FEAFCCF8CCE7}" type="pres">
      <dgm:prSet presAssocID="{1B4EC7C3-7D9D-154C-A8E0-1D01817E2424}" presName="childNode2tx" presStyleLbl="bgAcc1" presStyleIdx="3" presStyleCnt="5">
        <dgm:presLayoutVars>
          <dgm:bulletEnabled val="1"/>
        </dgm:presLayoutVars>
      </dgm:prSet>
      <dgm:spPr/>
    </dgm:pt>
    <dgm:pt modelId="{FA687129-AB81-3948-94B1-77F50811EC3E}" type="pres">
      <dgm:prSet presAssocID="{1B4EC7C3-7D9D-154C-A8E0-1D01817E2424}" presName="parentNode2" presStyleLbl="node1" presStyleIdx="3" presStyleCnt="5">
        <dgm:presLayoutVars>
          <dgm:chMax val="0"/>
          <dgm:bulletEnabled val="1"/>
        </dgm:presLayoutVars>
      </dgm:prSet>
      <dgm:spPr/>
    </dgm:pt>
    <dgm:pt modelId="{092A010B-751F-D24B-BC50-5D2F70041B68}" type="pres">
      <dgm:prSet presAssocID="{1B4EC7C3-7D9D-154C-A8E0-1D01817E2424}" presName="connSite2" presStyleCnt="0"/>
      <dgm:spPr/>
    </dgm:pt>
    <dgm:pt modelId="{0F44036B-DE3B-ED4B-B53D-4CB28E7185C1}" type="pres">
      <dgm:prSet presAssocID="{CE985741-E63A-0B4E-8401-2732FE516251}" presName="Name18" presStyleLbl="sibTrans2D1" presStyleIdx="3" presStyleCnt="4"/>
      <dgm:spPr/>
    </dgm:pt>
    <dgm:pt modelId="{BD6ECED0-C83C-CF45-8C14-D0F0459080FC}" type="pres">
      <dgm:prSet presAssocID="{5D123C9D-2A1B-6E41-A355-40201F4F3F8C}" presName="composite1" presStyleCnt="0"/>
      <dgm:spPr/>
    </dgm:pt>
    <dgm:pt modelId="{7F6D00D9-4F81-BD42-B507-DC1393B69B86}" type="pres">
      <dgm:prSet presAssocID="{5D123C9D-2A1B-6E41-A355-40201F4F3F8C}" presName="dummyNode1" presStyleLbl="node1" presStyleIdx="3" presStyleCnt="5"/>
      <dgm:spPr/>
    </dgm:pt>
    <dgm:pt modelId="{13C943E9-20D9-D84B-A961-55BD9350D562}" type="pres">
      <dgm:prSet presAssocID="{5D123C9D-2A1B-6E41-A355-40201F4F3F8C}" presName="childNode1" presStyleLbl="bgAcc1" presStyleIdx="4" presStyleCnt="5">
        <dgm:presLayoutVars>
          <dgm:bulletEnabled val="1"/>
        </dgm:presLayoutVars>
      </dgm:prSet>
      <dgm:spPr/>
    </dgm:pt>
    <dgm:pt modelId="{21CCC748-8B2E-4745-BFA8-1029B236CB11}" type="pres">
      <dgm:prSet presAssocID="{5D123C9D-2A1B-6E41-A355-40201F4F3F8C}" presName="childNode1tx" presStyleLbl="bgAcc1" presStyleIdx="4" presStyleCnt="5">
        <dgm:presLayoutVars>
          <dgm:bulletEnabled val="1"/>
        </dgm:presLayoutVars>
      </dgm:prSet>
      <dgm:spPr/>
    </dgm:pt>
    <dgm:pt modelId="{E5324551-F44E-8748-A76C-A2D42B7EDAC4}" type="pres">
      <dgm:prSet presAssocID="{5D123C9D-2A1B-6E41-A355-40201F4F3F8C}" presName="parentNode1" presStyleLbl="node1" presStyleIdx="4" presStyleCnt="5">
        <dgm:presLayoutVars>
          <dgm:chMax val="1"/>
          <dgm:bulletEnabled val="1"/>
        </dgm:presLayoutVars>
      </dgm:prSet>
      <dgm:spPr/>
    </dgm:pt>
    <dgm:pt modelId="{7973106F-9E72-AE49-BC09-833D21194DD7}" type="pres">
      <dgm:prSet presAssocID="{5D123C9D-2A1B-6E41-A355-40201F4F3F8C}" presName="connSite1" presStyleCnt="0"/>
      <dgm:spPr/>
    </dgm:pt>
  </dgm:ptLst>
  <dgm:cxnLst>
    <dgm:cxn modelId="{D499A200-CEA6-D940-B0AA-F68CE49C12A6}" srcId="{222AE888-DBB7-FC43-A554-A17286553427}" destId="{74B1ED19-9CA9-0F49-BCF4-8DC8FD80728E}" srcOrd="1" destOrd="0" parTransId="{84270356-CCCE-F24B-A0DE-C21A3F1FBB2E}" sibTransId="{CB579481-4914-814F-A96A-B4D0A5898BBD}"/>
    <dgm:cxn modelId="{E0850B03-328D-6342-81E8-A7CEF3D8FFA9}" type="presOf" srcId="{5D123C9D-2A1B-6E41-A355-40201F4F3F8C}" destId="{E5324551-F44E-8748-A76C-A2D42B7EDAC4}" srcOrd="0" destOrd="0" presId="urn:microsoft.com/office/officeart/2005/8/layout/hProcess4"/>
    <dgm:cxn modelId="{AA87E106-78B2-794C-9D71-A6642AB4BE5F}" type="presOf" srcId="{4BEF93D3-2501-0844-9D9A-EF441BECAE6D}" destId="{070DD929-C0C3-7C4B-8AF4-DCAD2855860C}" srcOrd="1" destOrd="0" presId="urn:microsoft.com/office/officeart/2005/8/layout/hProcess4"/>
    <dgm:cxn modelId="{7B341E08-8577-A842-AEAF-093064167FB1}" srcId="{1B4EC7C3-7D9D-154C-A8E0-1D01817E2424}" destId="{E647CE51-6988-C543-960C-CCC4474DDBB4}" srcOrd="1" destOrd="0" parTransId="{9A6AB82F-DE57-9F41-ADA7-1BBA28AADD62}" sibTransId="{DDF47AFA-BC95-CC4D-9F78-CAF1FF9C21C1}"/>
    <dgm:cxn modelId="{BBB63A0E-BFE1-FC47-AC1D-BBC3238EADBA}" srcId="{1F2324A5-5AAE-0244-B751-628D5CAABC76}" destId="{222AE888-DBB7-FC43-A554-A17286553427}" srcOrd="1" destOrd="0" parTransId="{7290E6E6-056A-1A4B-864C-E042101B8F57}" sibTransId="{7C587C67-5D64-8B4F-BDE2-01046C8B0761}"/>
    <dgm:cxn modelId="{81A3A412-7A16-3041-8C14-3F96E3E72F43}" srcId="{4642DDB7-AAC5-FC4D-AAD7-192B617E74C4}" destId="{4BEF93D3-2501-0844-9D9A-EF441BECAE6D}" srcOrd="0" destOrd="0" parTransId="{44C1D918-CE0A-2A44-936B-5A0CCA258D1D}" sibTransId="{C6ECC25C-6917-F04E-9CA1-03C1B2FB2662}"/>
    <dgm:cxn modelId="{096C3236-0135-064A-BD48-C8577940B605}" type="presOf" srcId="{E647CE51-6988-C543-960C-CCC4474DDBB4}" destId="{8BD90DAB-9D1C-614E-86BB-A7BDC302D810}" srcOrd="0" destOrd="1" presId="urn:microsoft.com/office/officeart/2005/8/layout/hProcess4"/>
    <dgm:cxn modelId="{AA37AB36-F499-4243-9C84-7245C1AFDFD2}" srcId="{222AE888-DBB7-FC43-A554-A17286553427}" destId="{878C2147-537E-064C-AFDD-7AC9BC7293A7}" srcOrd="0" destOrd="0" parTransId="{92AFEE2F-A2E7-E641-9FE1-0F29492F83DB}" sibTransId="{DD7B9286-8958-C742-8B9B-81DF137901CE}"/>
    <dgm:cxn modelId="{E260D637-C2E7-2745-94D9-EE1804ABC53E}" srcId="{1F2324A5-5AAE-0244-B751-628D5CAABC76}" destId="{1B4EC7C3-7D9D-154C-A8E0-1D01817E2424}" srcOrd="3" destOrd="0" parTransId="{45A52680-5456-B24A-AF13-821328CCEF90}" sibTransId="{CE985741-E63A-0B4E-8401-2732FE516251}"/>
    <dgm:cxn modelId="{F6C0A64E-7D19-634F-BFA5-98EBD0A3866C}" type="presOf" srcId="{CE985741-E63A-0B4E-8401-2732FE516251}" destId="{0F44036B-DE3B-ED4B-B53D-4CB28E7185C1}" srcOrd="0" destOrd="0" presId="urn:microsoft.com/office/officeart/2005/8/layout/hProcess4"/>
    <dgm:cxn modelId="{292F9165-D7E2-0B49-AEF8-0D448D4D0789}" type="presOf" srcId="{1B4EC7C3-7D9D-154C-A8E0-1D01817E2424}" destId="{FA687129-AB81-3948-94B1-77F50811EC3E}" srcOrd="0" destOrd="0" presId="urn:microsoft.com/office/officeart/2005/8/layout/hProcess4"/>
    <dgm:cxn modelId="{28C61779-C552-2144-8463-39A08B77418B}" srcId="{1F2324A5-5AAE-0244-B751-628D5CAABC76}" destId="{4642DDB7-AAC5-FC4D-AAD7-192B617E74C4}" srcOrd="0" destOrd="0" parTransId="{3459412B-C5B9-2944-9460-598D9271E7F7}" sibTransId="{366B13A2-A259-0F48-976F-2560C8A2CD3C}"/>
    <dgm:cxn modelId="{ACF2B67A-C409-2E4F-B790-F5D14C3BF678}" type="presOf" srcId="{6D74FC11-FF26-BE4C-B398-7EA42F945EEE}" destId="{21CCC748-8B2E-4745-BFA8-1029B236CB11}" srcOrd="1" destOrd="0" presId="urn:microsoft.com/office/officeart/2005/8/layout/hProcess4"/>
    <dgm:cxn modelId="{DF8BDF7E-723A-EB4A-8B09-DE36BF06192A}" type="presOf" srcId="{74B1ED19-9CA9-0F49-BCF4-8DC8FD80728E}" destId="{752B5F0A-4759-1142-A4F4-804F7F113F08}" srcOrd="1" destOrd="1" presId="urn:microsoft.com/office/officeart/2005/8/layout/hProcess4"/>
    <dgm:cxn modelId="{C52F6181-81C9-FC48-B4F2-A2AADB320403}" type="presOf" srcId="{1F2324A5-5AAE-0244-B751-628D5CAABC76}" destId="{5DA764C4-76E9-AF4A-B17C-43788D58B695}" srcOrd="0" destOrd="0" presId="urn:microsoft.com/office/officeart/2005/8/layout/hProcess4"/>
    <dgm:cxn modelId="{2AE24A83-0092-3949-B129-69CF7DF7BA01}" type="presOf" srcId="{597CC815-2434-6A49-BEFC-31DCCCB41CA7}" destId="{45563E45-BA5C-B448-B45B-417E8215459E}" srcOrd="1" destOrd="1" presId="urn:microsoft.com/office/officeart/2005/8/layout/hProcess4"/>
    <dgm:cxn modelId="{50E4BF84-7889-F846-8E54-A1C333A7104D}" srcId="{1F2324A5-5AAE-0244-B751-628D5CAABC76}" destId="{5D123C9D-2A1B-6E41-A355-40201F4F3F8C}" srcOrd="4" destOrd="0" parTransId="{AD6C8428-9FC7-2E47-A6D6-842FC028B18E}" sibTransId="{77B839D3-1E9D-6E41-94AF-D2B1417B9924}"/>
    <dgm:cxn modelId="{14A04688-D719-9C44-9FE8-A1D20BC8F623}" type="presOf" srcId="{878C2147-537E-064C-AFDD-7AC9BC7293A7}" destId="{752B5F0A-4759-1142-A4F4-804F7F113F08}" srcOrd="1" destOrd="0" presId="urn:microsoft.com/office/officeart/2005/8/layout/hProcess4"/>
    <dgm:cxn modelId="{5FF99395-C036-FD4F-AE75-3C8E6C1BD691}" srcId="{1F2324A5-5AAE-0244-B751-628D5CAABC76}" destId="{655E1BBE-4104-F64A-BB4A-4D9273EB115C}" srcOrd="2" destOrd="0" parTransId="{9851CFB7-C936-E143-B7D5-EDA347DD42A5}" sibTransId="{86CFFC72-EF26-434E-8734-1BA0D4A39CA8}"/>
    <dgm:cxn modelId="{E45A5796-5203-584D-A49B-F1F5E0C95D17}" type="presOf" srcId="{366B13A2-A259-0F48-976F-2560C8A2CD3C}" destId="{6A2BF85F-6127-2E45-875C-A2A11C535CE0}" srcOrd="0" destOrd="0" presId="urn:microsoft.com/office/officeart/2005/8/layout/hProcess4"/>
    <dgm:cxn modelId="{2A1CAD97-D625-9041-8D25-DF4D2F608544}" type="presOf" srcId="{222AE888-DBB7-FC43-A554-A17286553427}" destId="{F7E6D60F-B373-EE4B-AB16-1C911BA9C42C}" srcOrd="0" destOrd="0" presId="urn:microsoft.com/office/officeart/2005/8/layout/hProcess4"/>
    <dgm:cxn modelId="{F904CCAF-7911-DA4D-9957-DE49DBFB2C72}" type="presOf" srcId="{4642DDB7-AAC5-FC4D-AAD7-192B617E74C4}" destId="{83853BE0-3337-3B47-A3DC-79922095BE12}" srcOrd="0" destOrd="0" presId="urn:microsoft.com/office/officeart/2005/8/layout/hProcess4"/>
    <dgm:cxn modelId="{4230E7B3-B222-F243-90C7-98EB8415E161}" type="presOf" srcId="{60086922-2454-124E-8203-7C9A495B92D4}" destId="{8BD90DAB-9D1C-614E-86BB-A7BDC302D810}" srcOrd="0" destOrd="0" presId="urn:microsoft.com/office/officeart/2005/8/layout/hProcess4"/>
    <dgm:cxn modelId="{32AED9B4-ACA2-DB48-AB9F-359B7F2B1BB8}" type="presOf" srcId="{86CFFC72-EF26-434E-8734-1BA0D4A39CA8}" destId="{75DBCA9B-41C9-3442-BB6F-720337B7AF52}" srcOrd="0" destOrd="0" presId="urn:microsoft.com/office/officeart/2005/8/layout/hProcess4"/>
    <dgm:cxn modelId="{43C084B6-72B8-0C4C-9893-12660257B40D}" type="presOf" srcId="{E647CE51-6988-C543-960C-CCC4474DDBB4}" destId="{DD0F1CA0-69D8-6945-B274-FEAFCCF8CCE7}" srcOrd="1" destOrd="1" presId="urn:microsoft.com/office/officeart/2005/8/layout/hProcess4"/>
    <dgm:cxn modelId="{F470E2BA-0752-544F-837D-02CBACFE3EA3}" srcId="{5D123C9D-2A1B-6E41-A355-40201F4F3F8C}" destId="{6D74FC11-FF26-BE4C-B398-7EA42F945EEE}" srcOrd="0" destOrd="0" parTransId="{539E93C7-0C02-F143-AB25-2A1CDC9026CC}" sibTransId="{1303C357-9EC1-ED4B-A15A-BDF394AD3F91}"/>
    <dgm:cxn modelId="{02BFA6BC-77E2-4B47-BD2E-49545E38A197}" type="presOf" srcId="{60086922-2454-124E-8203-7C9A495B92D4}" destId="{DD0F1CA0-69D8-6945-B274-FEAFCCF8CCE7}" srcOrd="1" destOrd="0" presId="urn:microsoft.com/office/officeart/2005/8/layout/hProcess4"/>
    <dgm:cxn modelId="{4C1809C2-A79B-6540-B7B9-10B0ED429CFF}" type="presOf" srcId="{0E7BF8EA-4700-B640-8AEE-EF284C80E170}" destId="{45563E45-BA5C-B448-B45B-417E8215459E}" srcOrd="1" destOrd="0" presId="urn:microsoft.com/office/officeart/2005/8/layout/hProcess4"/>
    <dgm:cxn modelId="{803E14C8-4008-1244-9609-8DA26FA1D9A2}" type="presOf" srcId="{7C587C67-5D64-8B4F-BDE2-01046C8B0761}" destId="{697F6611-1D30-6F4B-A28E-E5813DA14319}" srcOrd="0" destOrd="0" presId="urn:microsoft.com/office/officeart/2005/8/layout/hProcess4"/>
    <dgm:cxn modelId="{C7EE9FC8-D675-F641-9AB0-73FF4CA6D988}" type="presOf" srcId="{4BEF93D3-2501-0844-9D9A-EF441BECAE6D}" destId="{D5492A95-0059-0F4F-91DA-5BD648C373B0}" srcOrd="0" destOrd="0" presId="urn:microsoft.com/office/officeart/2005/8/layout/hProcess4"/>
    <dgm:cxn modelId="{EEF1AAE1-1D11-2A42-B15F-7688D2A18E2C}" type="presOf" srcId="{655E1BBE-4104-F64A-BB4A-4D9273EB115C}" destId="{FAC047A7-0604-B444-82D7-499434943233}" srcOrd="0" destOrd="0" presId="urn:microsoft.com/office/officeart/2005/8/layout/hProcess4"/>
    <dgm:cxn modelId="{CFF2F5E1-FB2F-0F43-8FC9-C4A3192D7471}" srcId="{655E1BBE-4104-F64A-BB4A-4D9273EB115C}" destId="{597CC815-2434-6A49-BEFC-31DCCCB41CA7}" srcOrd="1" destOrd="0" parTransId="{ECDEDD09-59CF-D04C-84A3-E7953AF5D29D}" sibTransId="{75A435FA-3FF6-8043-977F-3EFBA0A16F9B}"/>
    <dgm:cxn modelId="{B3D03CE3-120F-3947-B564-07D571812E0D}" srcId="{655E1BBE-4104-F64A-BB4A-4D9273EB115C}" destId="{0E7BF8EA-4700-B640-8AEE-EF284C80E170}" srcOrd="0" destOrd="0" parTransId="{3D3C66B5-E67C-F043-BAFC-302D760FF07A}" sibTransId="{135A4FF9-1ECD-DA42-8F73-E585E810E4B1}"/>
    <dgm:cxn modelId="{E0F1C9E6-9B53-2B4D-BD99-EA8B6D072D1A}" srcId="{1B4EC7C3-7D9D-154C-A8E0-1D01817E2424}" destId="{60086922-2454-124E-8203-7C9A495B92D4}" srcOrd="0" destOrd="0" parTransId="{862E9C22-67AA-814A-B3EB-7DB4D86FEC7E}" sibTransId="{54C3A1A5-7F9C-4C42-9EFC-199ED7807201}"/>
    <dgm:cxn modelId="{3A12EBED-2BB8-9645-8649-BC0108C7C424}" type="presOf" srcId="{6D74FC11-FF26-BE4C-B398-7EA42F945EEE}" destId="{13C943E9-20D9-D84B-A961-55BD9350D562}" srcOrd="0" destOrd="0" presId="urn:microsoft.com/office/officeart/2005/8/layout/hProcess4"/>
    <dgm:cxn modelId="{15F429EE-D90A-FA44-B067-0C030938FD8D}" type="presOf" srcId="{597CC815-2434-6A49-BEFC-31DCCCB41CA7}" destId="{A05C5D4F-DE9F-7C48-A736-7DD85364D004}" srcOrd="0" destOrd="1" presId="urn:microsoft.com/office/officeart/2005/8/layout/hProcess4"/>
    <dgm:cxn modelId="{655AF2F8-A03C-3348-A2D6-33A637C2CBFE}" type="presOf" srcId="{74B1ED19-9CA9-0F49-BCF4-8DC8FD80728E}" destId="{3395982D-B735-714C-A97F-F30E5BFAD6B0}" srcOrd="0" destOrd="1" presId="urn:microsoft.com/office/officeart/2005/8/layout/hProcess4"/>
    <dgm:cxn modelId="{06E7D4FD-3B55-CE49-A7A1-A81C6041B7BC}" type="presOf" srcId="{878C2147-537E-064C-AFDD-7AC9BC7293A7}" destId="{3395982D-B735-714C-A97F-F30E5BFAD6B0}" srcOrd="0" destOrd="0" presId="urn:microsoft.com/office/officeart/2005/8/layout/hProcess4"/>
    <dgm:cxn modelId="{EB4870FE-EFBA-EF41-9244-252D4B960DEE}" type="presOf" srcId="{0E7BF8EA-4700-B640-8AEE-EF284C80E170}" destId="{A05C5D4F-DE9F-7C48-A736-7DD85364D004}" srcOrd="0" destOrd="0" presId="urn:microsoft.com/office/officeart/2005/8/layout/hProcess4"/>
    <dgm:cxn modelId="{B030D628-4CEE-1548-A1D1-68ABDE041BD9}" type="presParOf" srcId="{5DA764C4-76E9-AF4A-B17C-43788D58B695}" destId="{95624366-6664-6845-9347-0D797F7363EC}" srcOrd="0" destOrd="0" presId="urn:microsoft.com/office/officeart/2005/8/layout/hProcess4"/>
    <dgm:cxn modelId="{4D0A9393-52EB-6B42-B67B-B7FC2BF307C8}" type="presParOf" srcId="{5DA764C4-76E9-AF4A-B17C-43788D58B695}" destId="{244228C0-5C72-E54F-AB64-A6D3AD16182D}" srcOrd="1" destOrd="0" presId="urn:microsoft.com/office/officeart/2005/8/layout/hProcess4"/>
    <dgm:cxn modelId="{ADE44C42-DB53-FF43-8EC0-ADEEFFD2D1E2}" type="presParOf" srcId="{5DA764C4-76E9-AF4A-B17C-43788D58B695}" destId="{0BB8CD7E-0803-0F4F-B933-D26C91B12EE1}" srcOrd="2" destOrd="0" presId="urn:microsoft.com/office/officeart/2005/8/layout/hProcess4"/>
    <dgm:cxn modelId="{39EB7DF8-F88E-9841-AD5E-C4AA7171C395}" type="presParOf" srcId="{0BB8CD7E-0803-0F4F-B933-D26C91B12EE1}" destId="{317A4E89-0CB0-A546-83AC-296039EF0852}" srcOrd="0" destOrd="0" presId="urn:microsoft.com/office/officeart/2005/8/layout/hProcess4"/>
    <dgm:cxn modelId="{F75C759B-B40E-F244-A5BD-73FE2CE758F2}" type="presParOf" srcId="{317A4E89-0CB0-A546-83AC-296039EF0852}" destId="{3A60EF8B-C3F8-1340-8983-5FDF367C0AD1}" srcOrd="0" destOrd="0" presId="urn:microsoft.com/office/officeart/2005/8/layout/hProcess4"/>
    <dgm:cxn modelId="{957AC10D-22D8-5344-B8F5-5BC2894745EA}" type="presParOf" srcId="{317A4E89-0CB0-A546-83AC-296039EF0852}" destId="{D5492A95-0059-0F4F-91DA-5BD648C373B0}" srcOrd="1" destOrd="0" presId="urn:microsoft.com/office/officeart/2005/8/layout/hProcess4"/>
    <dgm:cxn modelId="{80FB19A4-AA56-B443-92C2-7D4085BF593A}" type="presParOf" srcId="{317A4E89-0CB0-A546-83AC-296039EF0852}" destId="{070DD929-C0C3-7C4B-8AF4-DCAD2855860C}" srcOrd="2" destOrd="0" presId="urn:microsoft.com/office/officeart/2005/8/layout/hProcess4"/>
    <dgm:cxn modelId="{A9B3713C-76E7-F346-87C9-70A5BC3F27F3}" type="presParOf" srcId="{317A4E89-0CB0-A546-83AC-296039EF0852}" destId="{83853BE0-3337-3B47-A3DC-79922095BE12}" srcOrd="3" destOrd="0" presId="urn:microsoft.com/office/officeart/2005/8/layout/hProcess4"/>
    <dgm:cxn modelId="{881D96F0-E2B1-2741-9D52-97601E27096C}" type="presParOf" srcId="{317A4E89-0CB0-A546-83AC-296039EF0852}" destId="{914A3477-1200-094F-AAF7-144CF86B9B2E}" srcOrd="4" destOrd="0" presId="urn:microsoft.com/office/officeart/2005/8/layout/hProcess4"/>
    <dgm:cxn modelId="{2070F991-AEDF-C84E-8119-6FDC3C1DE37D}" type="presParOf" srcId="{0BB8CD7E-0803-0F4F-B933-D26C91B12EE1}" destId="{6A2BF85F-6127-2E45-875C-A2A11C535CE0}" srcOrd="1" destOrd="0" presId="urn:microsoft.com/office/officeart/2005/8/layout/hProcess4"/>
    <dgm:cxn modelId="{2C98099F-1715-854B-8800-75ED97AB4738}" type="presParOf" srcId="{0BB8CD7E-0803-0F4F-B933-D26C91B12EE1}" destId="{3A03DEE3-004C-9C46-BE9F-C860D394CD4B}" srcOrd="2" destOrd="0" presId="urn:microsoft.com/office/officeart/2005/8/layout/hProcess4"/>
    <dgm:cxn modelId="{C5E6E601-652D-6A43-9659-2F80256897B5}" type="presParOf" srcId="{3A03DEE3-004C-9C46-BE9F-C860D394CD4B}" destId="{B2CEECA0-DC74-0B41-98BB-F3E60784F5A5}" srcOrd="0" destOrd="0" presId="urn:microsoft.com/office/officeart/2005/8/layout/hProcess4"/>
    <dgm:cxn modelId="{79993FE3-6DC3-4144-A24C-834B2D240441}" type="presParOf" srcId="{3A03DEE3-004C-9C46-BE9F-C860D394CD4B}" destId="{3395982D-B735-714C-A97F-F30E5BFAD6B0}" srcOrd="1" destOrd="0" presId="urn:microsoft.com/office/officeart/2005/8/layout/hProcess4"/>
    <dgm:cxn modelId="{A42FC031-155B-384E-9D2C-53180701A572}" type="presParOf" srcId="{3A03DEE3-004C-9C46-BE9F-C860D394CD4B}" destId="{752B5F0A-4759-1142-A4F4-804F7F113F08}" srcOrd="2" destOrd="0" presId="urn:microsoft.com/office/officeart/2005/8/layout/hProcess4"/>
    <dgm:cxn modelId="{FB050D9B-3692-804F-BCA4-47075B3CD55B}" type="presParOf" srcId="{3A03DEE3-004C-9C46-BE9F-C860D394CD4B}" destId="{F7E6D60F-B373-EE4B-AB16-1C911BA9C42C}" srcOrd="3" destOrd="0" presId="urn:microsoft.com/office/officeart/2005/8/layout/hProcess4"/>
    <dgm:cxn modelId="{B03643CA-6BFA-4545-8EA9-3FB95B10F4F2}" type="presParOf" srcId="{3A03DEE3-004C-9C46-BE9F-C860D394CD4B}" destId="{4DA1D5E6-C4D4-144B-8FF8-8F4645E57654}" srcOrd="4" destOrd="0" presId="urn:microsoft.com/office/officeart/2005/8/layout/hProcess4"/>
    <dgm:cxn modelId="{F472829B-B734-9243-8E5D-9EC93E714729}" type="presParOf" srcId="{0BB8CD7E-0803-0F4F-B933-D26C91B12EE1}" destId="{697F6611-1D30-6F4B-A28E-E5813DA14319}" srcOrd="3" destOrd="0" presId="urn:microsoft.com/office/officeart/2005/8/layout/hProcess4"/>
    <dgm:cxn modelId="{737E88D5-6620-2C4D-8542-130427C35960}" type="presParOf" srcId="{0BB8CD7E-0803-0F4F-B933-D26C91B12EE1}" destId="{1BB15FE0-342D-E849-A96A-8B56815F64CF}" srcOrd="4" destOrd="0" presId="urn:microsoft.com/office/officeart/2005/8/layout/hProcess4"/>
    <dgm:cxn modelId="{985A4086-E0B8-AD4C-A52E-FCCA5EC8FC7C}" type="presParOf" srcId="{1BB15FE0-342D-E849-A96A-8B56815F64CF}" destId="{186A72BC-79B0-D543-9B92-9515AE941B4B}" srcOrd="0" destOrd="0" presId="urn:microsoft.com/office/officeart/2005/8/layout/hProcess4"/>
    <dgm:cxn modelId="{0022C87B-E535-EF47-8019-893B3A2C9470}" type="presParOf" srcId="{1BB15FE0-342D-E849-A96A-8B56815F64CF}" destId="{A05C5D4F-DE9F-7C48-A736-7DD85364D004}" srcOrd="1" destOrd="0" presId="urn:microsoft.com/office/officeart/2005/8/layout/hProcess4"/>
    <dgm:cxn modelId="{D27D876A-B3E2-6543-8ABF-4B1E98BDEB4E}" type="presParOf" srcId="{1BB15FE0-342D-E849-A96A-8B56815F64CF}" destId="{45563E45-BA5C-B448-B45B-417E8215459E}" srcOrd="2" destOrd="0" presId="urn:microsoft.com/office/officeart/2005/8/layout/hProcess4"/>
    <dgm:cxn modelId="{ECC6FB15-0BBF-DF4E-8784-D7F12BB18089}" type="presParOf" srcId="{1BB15FE0-342D-E849-A96A-8B56815F64CF}" destId="{FAC047A7-0604-B444-82D7-499434943233}" srcOrd="3" destOrd="0" presId="urn:microsoft.com/office/officeart/2005/8/layout/hProcess4"/>
    <dgm:cxn modelId="{52B966D3-D7E5-B744-B08A-1964BA387D2E}" type="presParOf" srcId="{1BB15FE0-342D-E849-A96A-8B56815F64CF}" destId="{BA8AFC3A-BDF9-784D-AACD-B3B4B2F58704}" srcOrd="4" destOrd="0" presId="urn:microsoft.com/office/officeart/2005/8/layout/hProcess4"/>
    <dgm:cxn modelId="{C1969F17-4E86-4F49-B1EA-CE947EC50A7D}" type="presParOf" srcId="{0BB8CD7E-0803-0F4F-B933-D26C91B12EE1}" destId="{75DBCA9B-41C9-3442-BB6F-720337B7AF52}" srcOrd="5" destOrd="0" presId="urn:microsoft.com/office/officeart/2005/8/layout/hProcess4"/>
    <dgm:cxn modelId="{6DD0532F-66A0-F748-BEBE-77C5C7C22D0F}" type="presParOf" srcId="{0BB8CD7E-0803-0F4F-B933-D26C91B12EE1}" destId="{C2C3407F-6A71-A44A-B119-03D3B969B450}" srcOrd="6" destOrd="0" presId="urn:microsoft.com/office/officeart/2005/8/layout/hProcess4"/>
    <dgm:cxn modelId="{7D134E8D-E915-2847-B0B2-AF9CEBE19C15}" type="presParOf" srcId="{C2C3407F-6A71-A44A-B119-03D3B969B450}" destId="{5788DE61-C8A9-244C-9DB5-1FB2539C2B79}" srcOrd="0" destOrd="0" presId="urn:microsoft.com/office/officeart/2005/8/layout/hProcess4"/>
    <dgm:cxn modelId="{A88A52FF-FB2A-374A-8ADC-8FE4BF1AA8C0}" type="presParOf" srcId="{C2C3407F-6A71-A44A-B119-03D3B969B450}" destId="{8BD90DAB-9D1C-614E-86BB-A7BDC302D810}" srcOrd="1" destOrd="0" presId="urn:microsoft.com/office/officeart/2005/8/layout/hProcess4"/>
    <dgm:cxn modelId="{27AF23CC-6D35-D248-99B8-7BF8923810D3}" type="presParOf" srcId="{C2C3407F-6A71-A44A-B119-03D3B969B450}" destId="{DD0F1CA0-69D8-6945-B274-FEAFCCF8CCE7}" srcOrd="2" destOrd="0" presId="urn:microsoft.com/office/officeart/2005/8/layout/hProcess4"/>
    <dgm:cxn modelId="{DD0195E6-6189-D84D-9A32-E3881AC635AD}" type="presParOf" srcId="{C2C3407F-6A71-A44A-B119-03D3B969B450}" destId="{FA687129-AB81-3948-94B1-77F50811EC3E}" srcOrd="3" destOrd="0" presId="urn:microsoft.com/office/officeart/2005/8/layout/hProcess4"/>
    <dgm:cxn modelId="{0127FCAC-8D20-7E4F-956B-836516D7B548}" type="presParOf" srcId="{C2C3407F-6A71-A44A-B119-03D3B969B450}" destId="{092A010B-751F-D24B-BC50-5D2F70041B68}" srcOrd="4" destOrd="0" presId="urn:microsoft.com/office/officeart/2005/8/layout/hProcess4"/>
    <dgm:cxn modelId="{3BC5BB86-5699-5A48-B240-850CA040F922}" type="presParOf" srcId="{0BB8CD7E-0803-0F4F-B933-D26C91B12EE1}" destId="{0F44036B-DE3B-ED4B-B53D-4CB28E7185C1}" srcOrd="7" destOrd="0" presId="urn:microsoft.com/office/officeart/2005/8/layout/hProcess4"/>
    <dgm:cxn modelId="{4B270C9C-DF3E-1746-A395-E17811E063DD}" type="presParOf" srcId="{0BB8CD7E-0803-0F4F-B933-D26C91B12EE1}" destId="{BD6ECED0-C83C-CF45-8C14-D0F0459080FC}" srcOrd="8" destOrd="0" presId="urn:microsoft.com/office/officeart/2005/8/layout/hProcess4"/>
    <dgm:cxn modelId="{CB70BC40-07C8-7D4B-A6C7-3AC210C1AFF8}" type="presParOf" srcId="{BD6ECED0-C83C-CF45-8C14-D0F0459080FC}" destId="{7F6D00D9-4F81-BD42-B507-DC1393B69B86}" srcOrd="0" destOrd="0" presId="urn:microsoft.com/office/officeart/2005/8/layout/hProcess4"/>
    <dgm:cxn modelId="{E972DFC1-F4C1-4C4F-AB5A-A320C36476EE}" type="presParOf" srcId="{BD6ECED0-C83C-CF45-8C14-D0F0459080FC}" destId="{13C943E9-20D9-D84B-A961-55BD9350D562}" srcOrd="1" destOrd="0" presId="urn:microsoft.com/office/officeart/2005/8/layout/hProcess4"/>
    <dgm:cxn modelId="{18197E24-7DFC-B642-88F2-1A10943139DB}" type="presParOf" srcId="{BD6ECED0-C83C-CF45-8C14-D0F0459080FC}" destId="{21CCC748-8B2E-4745-BFA8-1029B236CB11}" srcOrd="2" destOrd="0" presId="urn:microsoft.com/office/officeart/2005/8/layout/hProcess4"/>
    <dgm:cxn modelId="{6EBF906D-5CAD-3E4D-905B-5C5824C60D10}" type="presParOf" srcId="{BD6ECED0-C83C-CF45-8C14-D0F0459080FC}" destId="{E5324551-F44E-8748-A76C-A2D42B7EDAC4}" srcOrd="3" destOrd="0" presId="urn:microsoft.com/office/officeart/2005/8/layout/hProcess4"/>
    <dgm:cxn modelId="{78FEFEB7-E031-BF46-AFDC-0A353D53237E}" type="presParOf" srcId="{BD6ECED0-C83C-CF45-8C14-D0F0459080FC}" destId="{7973106F-9E72-AE49-BC09-833D21194DD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582EDD-FC4D-2043-8265-312F711F90CE}"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de-DE"/>
        </a:p>
      </dgm:t>
    </dgm:pt>
    <dgm:pt modelId="{C9D4C52E-5494-6A48-AA60-3DC2E88E7C97}">
      <dgm:prSet phldrT="[Text]" custT="1"/>
      <dgm:spPr>
        <a:solidFill>
          <a:schemeClr val="bg1">
            <a:lumMod val="65000"/>
          </a:schemeClr>
        </a:solidFill>
      </dgm:spPr>
      <dgm:t>
        <a:bodyPr/>
        <a:lstStyle/>
        <a:p>
          <a:r>
            <a:rPr lang="de-DE" sz="1000">
              <a:latin typeface="PT Sans" panose="020B0503020203020204" pitchFamily="34" charset="77"/>
            </a:rPr>
            <a:t>Parlament</a:t>
          </a:r>
          <a:br>
            <a:rPr lang="de-DE" sz="1000">
              <a:latin typeface="PT Sans" panose="020B0503020203020204" pitchFamily="34" charset="77"/>
            </a:rPr>
          </a:br>
          <a:r>
            <a:rPr lang="de-DE" sz="1000">
              <a:latin typeface="PT Sans" panose="020B0503020203020204" pitchFamily="34" charset="77"/>
            </a:rPr>
            <a:t>Motion</a:t>
          </a:r>
        </a:p>
      </dgm:t>
    </dgm:pt>
    <dgm:pt modelId="{C63D38A6-FAF1-074F-81FB-9B1D7A33E97C}" type="parTrans" cxnId="{7015820F-0DC6-654A-89DD-A7A74B3BD89B}">
      <dgm:prSet/>
      <dgm:spPr/>
      <dgm:t>
        <a:bodyPr/>
        <a:lstStyle/>
        <a:p>
          <a:endParaRPr lang="de-DE"/>
        </a:p>
      </dgm:t>
    </dgm:pt>
    <dgm:pt modelId="{02570C1F-8FD9-FD48-828F-B446463369FA}" type="sibTrans" cxnId="{7015820F-0DC6-654A-89DD-A7A74B3BD89B}">
      <dgm:prSet/>
      <dgm:spPr/>
      <dgm:t>
        <a:bodyPr/>
        <a:lstStyle/>
        <a:p>
          <a:endParaRPr lang="de-DE"/>
        </a:p>
      </dgm:t>
    </dgm:pt>
    <dgm:pt modelId="{D955D5DC-0680-E145-B3A2-F5720284DA00}">
      <dgm:prSet phldrT="[Text]" custT="1"/>
      <dgm:spPr>
        <a:solidFill>
          <a:schemeClr val="bg1">
            <a:lumMod val="65000"/>
          </a:schemeClr>
        </a:solidFill>
      </dgm:spPr>
      <dgm:t>
        <a:bodyPr/>
        <a:lstStyle/>
        <a:p>
          <a:endParaRPr lang="de-DE" sz="1000" dirty="0">
            <a:latin typeface="PT Sans" panose="020B0503020203020204" pitchFamily="34" charset="77"/>
          </a:endParaRPr>
        </a:p>
      </dgm:t>
    </dgm:pt>
    <dgm:pt modelId="{532AAA1B-47FD-E648-A1BC-7C4156EE8394}" type="parTrans" cxnId="{AA0428AF-0373-E64D-ACA5-C5CDA26E4738}">
      <dgm:prSet/>
      <dgm:spPr/>
      <dgm:t>
        <a:bodyPr/>
        <a:lstStyle/>
        <a:p>
          <a:endParaRPr lang="de-DE"/>
        </a:p>
      </dgm:t>
    </dgm:pt>
    <dgm:pt modelId="{15CF2EE5-C472-8041-A4CB-4FBDAB661FED}" type="sibTrans" cxnId="{AA0428AF-0373-E64D-ACA5-C5CDA26E4738}">
      <dgm:prSet/>
      <dgm:spPr/>
      <dgm:t>
        <a:bodyPr/>
        <a:lstStyle/>
        <a:p>
          <a:endParaRPr lang="de-DE"/>
        </a:p>
      </dgm:t>
    </dgm:pt>
    <dgm:pt modelId="{0C2BEFB7-53D6-824D-A4C3-29170D573E72}">
      <dgm:prSet phldrT="[Text]" custT="1"/>
      <dgm:spPr>
        <a:solidFill>
          <a:schemeClr val="bg1">
            <a:lumMod val="65000"/>
          </a:schemeClr>
        </a:solidFill>
      </dgm:spPr>
      <dgm:t>
        <a:bodyPr/>
        <a:lstStyle/>
        <a:p>
          <a:r>
            <a:rPr lang="de-DE" sz="1000">
              <a:latin typeface="PT Sans" panose="020B0503020203020204" pitchFamily="34" charset="77"/>
            </a:rPr>
            <a:t>Entwicklung</a:t>
          </a:r>
          <a:br>
            <a:rPr lang="de-DE" sz="1000">
              <a:latin typeface="PT Sans" panose="020B0503020203020204" pitchFamily="34" charset="77"/>
            </a:rPr>
          </a:br>
          <a:r>
            <a:rPr lang="de-DE" sz="1000">
              <a:latin typeface="PT Sans" panose="020B0503020203020204" pitchFamily="34" charset="77"/>
            </a:rPr>
            <a:t>Gesetz</a:t>
          </a:r>
        </a:p>
      </dgm:t>
    </dgm:pt>
    <dgm:pt modelId="{4DCD37E6-C1B4-7C44-8241-49C6F42F744E}" type="parTrans" cxnId="{F1DAD9D1-4E8D-B546-A9E6-422DD943EF53}">
      <dgm:prSet/>
      <dgm:spPr/>
      <dgm:t>
        <a:bodyPr/>
        <a:lstStyle/>
        <a:p>
          <a:endParaRPr lang="de-DE"/>
        </a:p>
      </dgm:t>
    </dgm:pt>
    <dgm:pt modelId="{0B5C47E8-4046-6944-BAE4-ED8E47FD5422}" type="sibTrans" cxnId="{F1DAD9D1-4E8D-B546-A9E6-422DD943EF53}">
      <dgm:prSet/>
      <dgm:spPr/>
      <dgm:t>
        <a:bodyPr/>
        <a:lstStyle/>
        <a:p>
          <a:endParaRPr lang="de-DE"/>
        </a:p>
      </dgm:t>
    </dgm:pt>
    <dgm:pt modelId="{B187316B-66C4-7D44-8A07-2EE24D8CC6A0}">
      <dgm:prSet phldrT="[Text]" custT="1"/>
      <dgm:spPr>
        <a:solidFill>
          <a:schemeClr val="accent5"/>
        </a:solidFill>
      </dgm:spPr>
      <dgm:t>
        <a:bodyPr/>
        <a:lstStyle/>
        <a:p>
          <a:r>
            <a:rPr lang="de-DE" sz="1000" err="1">
              <a:latin typeface="PT Sans" panose="020B0503020203020204" pitchFamily="34" charset="77"/>
            </a:rPr>
            <a:t>Vernehm-lassung</a:t>
          </a:r>
          <a:r>
            <a:rPr lang="de-DE" sz="1000">
              <a:latin typeface="PT Sans" panose="020B0503020203020204" pitchFamily="34" charset="77"/>
            </a:rPr>
            <a:t> &amp; Botschaft BR</a:t>
          </a:r>
        </a:p>
      </dgm:t>
    </dgm:pt>
    <dgm:pt modelId="{0B873928-43A4-F64E-8323-0F6A703D1E0D}" type="parTrans" cxnId="{DD999725-25D8-0D40-BC0B-386203247ED1}">
      <dgm:prSet/>
      <dgm:spPr/>
      <dgm:t>
        <a:bodyPr/>
        <a:lstStyle/>
        <a:p>
          <a:endParaRPr lang="de-DE"/>
        </a:p>
      </dgm:t>
    </dgm:pt>
    <dgm:pt modelId="{1A652462-2FE7-814A-BDB0-A7C0F5660C77}" type="sibTrans" cxnId="{DD999725-25D8-0D40-BC0B-386203247ED1}">
      <dgm:prSet/>
      <dgm:spPr/>
      <dgm:t>
        <a:bodyPr/>
        <a:lstStyle/>
        <a:p>
          <a:endParaRPr lang="de-DE"/>
        </a:p>
      </dgm:t>
    </dgm:pt>
    <dgm:pt modelId="{33B6776D-664E-A64F-9C6E-BC44B71AE415}">
      <dgm:prSet phldrT="[Text]" custT="1"/>
      <dgm:spPr>
        <a:solidFill>
          <a:schemeClr val="bg1">
            <a:lumMod val="65000"/>
          </a:schemeClr>
        </a:solidFill>
      </dgm:spPr>
      <dgm:t>
        <a:bodyPr/>
        <a:lstStyle/>
        <a:p>
          <a:r>
            <a:rPr lang="de-DE" sz="1000" dirty="0">
              <a:latin typeface="PT Sans" panose="020B0503020203020204" pitchFamily="34" charset="77"/>
            </a:rPr>
            <a:t>Parlament</a:t>
          </a:r>
        </a:p>
      </dgm:t>
    </dgm:pt>
    <dgm:pt modelId="{AA861BC2-E2CB-EF44-BCAF-286EB0B9B9D2}" type="parTrans" cxnId="{E0A38980-AAE4-1546-AB62-D1D9A3A4015C}">
      <dgm:prSet/>
      <dgm:spPr/>
      <dgm:t>
        <a:bodyPr/>
        <a:lstStyle/>
        <a:p>
          <a:endParaRPr lang="de-DE"/>
        </a:p>
      </dgm:t>
    </dgm:pt>
    <dgm:pt modelId="{594ED823-0385-D347-83AE-3377F1A0114B}" type="sibTrans" cxnId="{E0A38980-AAE4-1546-AB62-D1D9A3A4015C}">
      <dgm:prSet/>
      <dgm:spPr/>
      <dgm:t>
        <a:bodyPr/>
        <a:lstStyle/>
        <a:p>
          <a:endParaRPr lang="de-DE"/>
        </a:p>
      </dgm:t>
    </dgm:pt>
    <dgm:pt modelId="{D833511D-685D-8345-B1AF-07CCE035E1FE}">
      <dgm:prSet phldrT="[Text]" custT="1"/>
      <dgm:spPr>
        <a:solidFill>
          <a:schemeClr val="bg1">
            <a:lumMod val="65000"/>
          </a:schemeClr>
        </a:solidFill>
      </dgm:spPr>
      <dgm:t>
        <a:bodyPr/>
        <a:lstStyle/>
        <a:p>
          <a:r>
            <a:rPr lang="de-DE" sz="1000" dirty="0">
              <a:latin typeface="PT Sans" panose="020B0503020203020204" pitchFamily="34" charset="77"/>
            </a:rPr>
            <a:t>Aufbau</a:t>
          </a:r>
        </a:p>
      </dgm:t>
    </dgm:pt>
    <dgm:pt modelId="{D7D23597-BDD1-B640-8B39-2C67632E8555}" type="parTrans" cxnId="{D0868D95-9626-014E-9206-8F5224B56FBA}">
      <dgm:prSet/>
      <dgm:spPr/>
      <dgm:t>
        <a:bodyPr/>
        <a:lstStyle/>
        <a:p>
          <a:endParaRPr lang="de-DE"/>
        </a:p>
      </dgm:t>
    </dgm:pt>
    <dgm:pt modelId="{D9D34761-A7E1-EA44-939F-C212BE10576D}" type="sibTrans" cxnId="{D0868D95-9626-014E-9206-8F5224B56FBA}">
      <dgm:prSet/>
      <dgm:spPr/>
      <dgm:t>
        <a:bodyPr/>
        <a:lstStyle/>
        <a:p>
          <a:endParaRPr lang="de-DE"/>
        </a:p>
      </dgm:t>
    </dgm:pt>
    <dgm:pt modelId="{17FD328D-5B17-6747-AFC4-417D1CAF619B}">
      <dgm:prSet phldrT="[Text]" custT="1"/>
      <dgm:spPr>
        <a:solidFill>
          <a:schemeClr val="bg1">
            <a:lumMod val="50000"/>
          </a:schemeClr>
        </a:solidFill>
      </dgm:spPr>
      <dgm:t>
        <a:bodyPr/>
        <a:lstStyle/>
        <a:p>
          <a:r>
            <a:rPr lang="de-DE" sz="800" dirty="0">
              <a:latin typeface="PT Sans" panose="020B0503020203020204" pitchFamily="34" charset="77"/>
            </a:rPr>
            <a:t>Start operativer Betrieb öffentlich-rechtliche OSKR</a:t>
          </a:r>
        </a:p>
      </dgm:t>
    </dgm:pt>
    <dgm:pt modelId="{2BC78BF8-3A3E-3645-883C-62233E4F2E0F}" type="parTrans" cxnId="{11FA52B4-AFFD-B54D-B12B-0052D686D8DF}">
      <dgm:prSet/>
      <dgm:spPr/>
      <dgm:t>
        <a:bodyPr/>
        <a:lstStyle/>
        <a:p>
          <a:endParaRPr lang="de-DE"/>
        </a:p>
      </dgm:t>
    </dgm:pt>
    <dgm:pt modelId="{07ECD4B1-A1D6-8949-969D-D8D293AA28F5}" type="sibTrans" cxnId="{11FA52B4-AFFD-B54D-B12B-0052D686D8DF}">
      <dgm:prSet/>
      <dgm:spPr/>
      <dgm:t>
        <a:bodyPr/>
        <a:lstStyle/>
        <a:p>
          <a:endParaRPr lang="de-DE"/>
        </a:p>
      </dgm:t>
    </dgm:pt>
    <dgm:pt modelId="{927DD639-9419-C641-9E28-84AE1BAF48C8}" type="pres">
      <dgm:prSet presAssocID="{99582EDD-FC4D-2043-8265-312F711F90CE}" presName="Name0" presStyleCnt="0">
        <dgm:presLayoutVars>
          <dgm:dir/>
          <dgm:animLvl val="lvl"/>
          <dgm:resizeHandles val="exact"/>
        </dgm:presLayoutVars>
      </dgm:prSet>
      <dgm:spPr/>
    </dgm:pt>
    <dgm:pt modelId="{E51C9B07-86D7-FA48-AC5E-B590E1C828A4}" type="pres">
      <dgm:prSet presAssocID="{C9D4C52E-5494-6A48-AA60-3DC2E88E7C97}" presName="parTxOnly" presStyleLbl="node1" presStyleIdx="0" presStyleCnt="7">
        <dgm:presLayoutVars>
          <dgm:chMax val="0"/>
          <dgm:chPref val="0"/>
          <dgm:bulletEnabled val="1"/>
        </dgm:presLayoutVars>
      </dgm:prSet>
      <dgm:spPr/>
    </dgm:pt>
    <dgm:pt modelId="{BBFAB4B5-8F79-AA4E-A844-9005C49A9617}" type="pres">
      <dgm:prSet presAssocID="{02570C1F-8FD9-FD48-828F-B446463369FA}" presName="parTxOnlySpace" presStyleCnt="0"/>
      <dgm:spPr/>
    </dgm:pt>
    <dgm:pt modelId="{81BCD79E-E7A6-FC49-87A6-5252E26BE971}" type="pres">
      <dgm:prSet presAssocID="{D955D5DC-0680-E145-B3A2-F5720284DA00}" presName="parTxOnly" presStyleLbl="node1" presStyleIdx="1" presStyleCnt="7">
        <dgm:presLayoutVars>
          <dgm:chMax val="0"/>
          <dgm:chPref val="0"/>
          <dgm:bulletEnabled val="1"/>
        </dgm:presLayoutVars>
      </dgm:prSet>
      <dgm:spPr/>
    </dgm:pt>
    <dgm:pt modelId="{A68D03C0-5026-D64F-93B5-B38392374C17}" type="pres">
      <dgm:prSet presAssocID="{15CF2EE5-C472-8041-A4CB-4FBDAB661FED}" presName="parTxOnlySpace" presStyleCnt="0"/>
      <dgm:spPr/>
    </dgm:pt>
    <dgm:pt modelId="{0FDBB060-98D1-DE42-8FF9-E6AE32DB7CDD}" type="pres">
      <dgm:prSet presAssocID="{0C2BEFB7-53D6-824D-A4C3-29170D573E72}" presName="parTxOnly" presStyleLbl="node1" presStyleIdx="2" presStyleCnt="7">
        <dgm:presLayoutVars>
          <dgm:chMax val="0"/>
          <dgm:chPref val="0"/>
          <dgm:bulletEnabled val="1"/>
        </dgm:presLayoutVars>
      </dgm:prSet>
      <dgm:spPr/>
    </dgm:pt>
    <dgm:pt modelId="{04FA8413-6ED8-1448-AF60-A5923691F480}" type="pres">
      <dgm:prSet presAssocID="{0B5C47E8-4046-6944-BAE4-ED8E47FD5422}" presName="parTxOnlySpace" presStyleCnt="0"/>
      <dgm:spPr/>
    </dgm:pt>
    <dgm:pt modelId="{C089FCD2-1842-8D44-8904-C184A668F20C}" type="pres">
      <dgm:prSet presAssocID="{B187316B-66C4-7D44-8A07-2EE24D8CC6A0}" presName="parTxOnly" presStyleLbl="node1" presStyleIdx="3" presStyleCnt="7">
        <dgm:presLayoutVars>
          <dgm:chMax val="0"/>
          <dgm:chPref val="0"/>
          <dgm:bulletEnabled val="1"/>
        </dgm:presLayoutVars>
      </dgm:prSet>
      <dgm:spPr/>
    </dgm:pt>
    <dgm:pt modelId="{E5B232CA-5B8E-BF45-9A78-97F6058985B6}" type="pres">
      <dgm:prSet presAssocID="{1A652462-2FE7-814A-BDB0-A7C0F5660C77}" presName="parTxOnlySpace" presStyleCnt="0"/>
      <dgm:spPr/>
    </dgm:pt>
    <dgm:pt modelId="{232B556C-0080-CF49-B6FA-0DD696AB4FC8}" type="pres">
      <dgm:prSet presAssocID="{33B6776D-664E-A64F-9C6E-BC44B71AE415}" presName="parTxOnly" presStyleLbl="node1" presStyleIdx="4" presStyleCnt="7">
        <dgm:presLayoutVars>
          <dgm:chMax val="0"/>
          <dgm:chPref val="0"/>
          <dgm:bulletEnabled val="1"/>
        </dgm:presLayoutVars>
      </dgm:prSet>
      <dgm:spPr/>
    </dgm:pt>
    <dgm:pt modelId="{1DE8E3D2-691F-5B41-B94B-558FB35D2068}" type="pres">
      <dgm:prSet presAssocID="{594ED823-0385-D347-83AE-3377F1A0114B}" presName="parTxOnlySpace" presStyleCnt="0"/>
      <dgm:spPr/>
    </dgm:pt>
    <dgm:pt modelId="{FC76B61A-5EA1-3B4E-8FED-0EA3EA985396}" type="pres">
      <dgm:prSet presAssocID="{D833511D-685D-8345-B1AF-07CCE035E1FE}" presName="parTxOnly" presStyleLbl="node1" presStyleIdx="5" presStyleCnt="7">
        <dgm:presLayoutVars>
          <dgm:chMax val="0"/>
          <dgm:chPref val="0"/>
          <dgm:bulletEnabled val="1"/>
        </dgm:presLayoutVars>
      </dgm:prSet>
      <dgm:spPr/>
    </dgm:pt>
    <dgm:pt modelId="{35149959-3E47-6147-B616-7CD2CB34D9C8}" type="pres">
      <dgm:prSet presAssocID="{D9D34761-A7E1-EA44-939F-C212BE10576D}" presName="parTxOnlySpace" presStyleCnt="0"/>
      <dgm:spPr/>
    </dgm:pt>
    <dgm:pt modelId="{58BBC244-8DA2-514F-9E98-F624FC6CBE1F}" type="pres">
      <dgm:prSet presAssocID="{17FD328D-5B17-6747-AFC4-417D1CAF619B}" presName="parTxOnly" presStyleLbl="node1" presStyleIdx="6" presStyleCnt="7">
        <dgm:presLayoutVars>
          <dgm:chMax val="0"/>
          <dgm:chPref val="0"/>
          <dgm:bulletEnabled val="1"/>
        </dgm:presLayoutVars>
      </dgm:prSet>
      <dgm:spPr/>
    </dgm:pt>
  </dgm:ptLst>
  <dgm:cxnLst>
    <dgm:cxn modelId="{7015820F-0DC6-654A-89DD-A7A74B3BD89B}" srcId="{99582EDD-FC4D-2043-8265-312F711F90CE}" destId="{C9D4C52E-5494-6A48-AA60-3DC2E88E7C97}" srcOrd="0" destOrd="0" parTransId="{C63D38A6-FAF1-074F-81FB-9B1D7A33E97C}" sibTransId="{02570C1F-8FD9-FD48-828F-B446463369FA}"/>
    <dgm:cxn modelId="{77999A1F-D596-D047-BCB4-EBDFB24ED758}" type="presOf" srcId="{D833511D-685D-8345-B1AF-07CCE035E1FE}" destId="{FC76B61A-5EA1-3B4E-8FED-0EA3EA985396}" srcOrd="0" destOrd="0" presId="urn:microsoft.com/office/officeart/2005/8/layout/chevron1"/>
    <dgm:cxn modelId="{DD999725-25D8-0D40-BC0B-386203247ED1}" srcId="{99582EDD-FC4D-2043-8265-312F711F90CE}" destId="{B187316B-66C4-7D44-8A07-2EE24D8CC6A0}" srcOrd="3" destOrd="0" parTransId="{0B873928-43A4-F64E-8323-0F6A703D1E0D}" sibTransId="{1A652462-2FE7-814A-BDB0-A7C0F5660C77}"/>
    <dgm:cxn modelId="{38764A53-30DB-7847-86FB-D8CFE7F76A41}" type="presOf" srcId="{0C2BEFB7-53D6-824D-A4C3-29170D573E72}" destId="{0FDBB060-98D1-DE42-8FF9-E6AE32DB7CDD}" srcOrd="0" destOrd="0" presId="urn:microsoft.com/office/officeart/2005/8/layout/chevron1"/>
    <dgm:cxn modelId="{E0A38980-AAE4-1546-AB62-D1D9A3A4015C}" srcId="{99582EDD-FC4D-2043-8265-312F711F90CE}" destId="{33B6776D-664E-A64F-9C6E-BC44B71AE415}" srcOrd="4" destOrd="0" parTransId="{AA861BC2-E2CB-EF44-BCAF-286EB0B9B9D2}" sibTransId="{594ED823-0385-D347-83AE-3377F1A0114B}"/>
    <dgm:cxn modelId="{78AD4795-DF6D-714D-8F29-DF142EF22EFF}" type="presOf" srcId="{99582EDD-FC4D-2043-8265-312F711F90CE}" destId="{927DD639-9419-C641-9E28-84AE1BAF48C8}" srcOrd="0" destOrd="0" presId="urn:microsoft.com/office/officeart/2005/8/layout/chevron1"/>
    <dgm:cxn modelId="{D0868D95-9626-014E-9206-8F5224B56FBA}" srcId="{99582EDD-FC4D-2043-8265-312F711F90CE}" destId="{D833511D-685D-8345-B1AF-07CCE035E1FE}" srcOrd="5" destOrd="0" parTransId="{D7D23597-BDD1-B640-8B39-2C67632E8555}" sibTransId="{D9D34761-A7E1-EA44-939F-C212BE10576D}"/>
    <dgm:cxn modelId="{93B254AA-D290-BA4B-9585-FFA50D1A524C}" type="presOf" srcId="{D955D5DC-0680-E145-B3A2-F5720284DA00}" destId="{81BCD79E-E7A6-FC49-87A6-5252E26BE971}" srcOrd="0" destOrd="0" presId="urn:microsoft.com/office/officeart/2005/8/layout/chevron1"/>
    <dgm:cxn modelId="{AA0428AF-0373-E64D-ACA5-C5CDA26E4738}" srcId="{99582EDD-FC4D-2043-8265-312F711F90CE}" destId="{D955D5DC-0680-E145-B3A2-F5720284DA00}" srcOrd="1" destOrd="0" parTransId="{532AAA1B-47FD-E648-A1BC-7C4156EE8394}" sibTransId="{15CF2EE5-C472-8041-A4CB-4FBDAB661FED}"/>
    <dgm:cxn modelId="{11FA52B4-AFFD-B54D-B12B-0052D686D8DF}" srcId="{99582EDD-FC4D-2043-8265-312F711F90CE}" destId="{17FD328D-5B17-6747-AFC4-417D1CAF619B}" srcOrd="6" destOrd="0" parTransId="{2BC78BF8-3A3E-3645-883C-62233E4F2E0F}" sibTransId="{07ECD4B1-A1D6-8949-969D-D8D293AA28F5}"/>
    <dgm:cxn modelId="{82FE9DBC-AEDA-6F46-B784-B38A7ADD6E61}" type="presOf" srcId="{C9D4C52E-5494-6A48-AA60-3DC2E88E7C97}" destId="{E51C9B07-86D7-FA48-AC5E-B590E1C828A4}" srcOrd="0" destOrd="0" presId="urn:microsoft.com/office/officeart/2005/8/layout/chevron1"/>
    <dgm:cxn modelId="{F1DAD9D1-4E8D-B546-A9E6-422DD943EF53}" srcId="{99582EDD-FC4D-2043-8265-312F711F90CE}" destId="{0C2BEFB7-53D6-824D-A4C3-29170D573E72}" srcOrd="2" destOrd="0" parTransId="{4DCD37E6-C1B4-7C44-8241-49C6F42F744E}" sibTransId="{0B5C47E8-4046-6944-BAE4-ED8E47FD5422}"/>
    <dgm:cxn modelId="{9FCEACDC-CEBB-A048-8AA6-CEA86B98A58C}" type="presOf" srcId="{B187316B-66C4-7D44-8A07-2EE24D8CC6A0}" destId="{C089FCD2-1842-8D44-8904-C184A668F20C}" srcOrd="0" destOrd="0" presId="urn:microsoft.com/office/officeart/2005/8/layout/chevron1"/>
    <dgm:cxn modelId="{989BA2E7-0F0E-3449-8F11-9EC17B181601}" type="presOf" srcId="{33B6776D-664E-A64F-9C6E-BC44B71AE415}" destId="{232B556C-0080-CF49-B6FA-0DD696AB4FC8}" srcOrd="0" destOrd="0" presId="urn:microsoft.com/office/officeart/2005/8/layout/chevron1"/>
    <dgm:cxn modelId="{36DD3AEE-A926-194B-A799-8A408821A2D0}" type="presOf" srcId="{17FD328D-5B17-6747-AFC4-417D1CAF619B}" destId="{58BBC244-8DA2-514F-9E98-F624FC6CBE1F}" srcOrd="0" destOrd="0" presId="urn:microsoft.com/office/officeart/2005/8/layout/chevron1"/>
    <dgm:cxn modelId="{A53A16C8-953B-8442-9511-35CA0C5F0717}" type="presParOf" srcId="{927DD639-9419-C641-9E28-84AE1BAF48C8}" destId="{E51C9B07-86D7-FA48-AC5E-B590E1C828A4}" srcOrd="0" destOrd="0" presId="urn:microsoft.com/office/officeart/2005/8/layout/chevron1"/>
    <dgm:cxn modelId="{3E5EF235-B0FA-484D-AFAC-6279711CCB45}" type="presParOf" srcId="{927DD639-9419-C641-9E28-84AE1BAF48C8}" destId="{BBFAB4B5-8F79-AA4E-A844-9005C49A9617}" srcOrd="1" destOrd="0" presId="urn:microsoft.com/office/officeart/2005/8/layout/chevron1"/>
    <dgm:cxn modelId="{5C353058-EB9A-1546-A452-7B78518B244C}" type="presParOf" srcId="{927DD639-9419-C641-9E28-84AE1BAF48C8}" destId="{81BCD79E-E7A6-FC49-87A6-5252E26BE971}" srcOrd="2" destOrd="0" presId="urn:microsoft.com/office/officeart/2005/8/layout/chevron1"/>
    <dgm:cxn modelId="{82997CFC-2102-F147-BE59-AB454EC5E983}" type="presParOf" srcId="{927DD639-9419-C641-9E28-84AE1BAF48C8}" destId="{A68D03C0-5026-D64F-93B5-B38392374C17}" srcOrd="3" destOrd="0" presId="urn:microsoft.com/office/officeart/2005/8/layout/chevron1"/>
    <dgm:cxn modelId="{5442CC38-C9B2-B046-B0E2-BD055DFFD599}" type="presParOf" srcId="{927DD639-9419-C641-9E28-84AE1BAF48C8}" destId="{0FDBB060-98D1-DE42-8FF9-E6AE32DB7CDD}" srcOrd="4" destOrd="0" presId="urn:microsoft.com/office/officeart/2005/8/layout/chevron1"/>
    <dgm:cxn modelId="{2FE9F9CF-2831-E047-B62D-B05871E0EDA6}" type="presParOf" srcId="{927DD639-9419-C641-9E28-84AE1BAF48C8}" destId="{04FA8413-6ED8-1448-AF60-A5923691F480}" srcOrd="5" destOrd="0" presId="urn:microsoft.com/office/officeart/2005/8/layout/chevron1"/>
    <dgm:cxn modelId="{0C6F1389-54BD-9D4E-96DA-35228B180A47}" type="presParOf" srcId="{927DD639-9419-C641-9E28-84AE1BAF48C8}" destId="{C089FCD2-1842-8D44-8904-C184A668F20C}" srcOrd="6" destOrd="0" presId="urn:microsoft.com/office/officeart/2005/8/layout/chevron1"/>
    <dgm:cxn modelId="{86F7B599-ABE3-5E46-841A-A50E015665E1}" type="presParOf" srcId="{927DD639-9419-C641-9E28-84AE1BAF48C8}" destId="{E5B232CA-5B8E-BF45-9A78-97F6058985B6}" srcOrd="7" destOrd="0" presId="urn:microsoft.com/office/officeart/2005/8/layout/chevron1"/>
    <dgm:cxn modelId="{7FEAE6F5-EF28-1B4B-AB27-8B28F9295FD5}" type="presParOf" srcId="{927DD639-9419-C641-9E28-84AE1BAF48C8}" destId="{232B556C-0080-CF49-B6FA-0DD696AB4FC8}" srcOrd="8" destOrd="0" presId="urn:microsoft.com/office/officeart/2005/8/layout/chevron1"/>
    <dgm:cxn modelId="{4AE1CD96-3A40-704A-8C49-08EC45864A59}" type="presParOf" srcId="{927DD639-9419-C641-9E28-84AE1BAF48C8}" destId="{1DE8E3D2-691F-5B41-B94B-558FB35D2068}" srcOrd="9" destOrd="0" presId="urn:microsoft.com/office/officeart/2005/8/layout/chevron1"/>
    <dgm:cxn modelId="{5E1B62C6-574D-654D-AB29-49FE2F53077B}" type="presParOf" srcId="{927DD639-9419-C641-9E28-84AE1BAF48C8}" destId="{FC76B61A-5EA1-3B4E-8FED-0EA3EA985396}" srcOrd="10" destOrd="0" presId="urn:microsoft.com/office/officeart/2005/8/layout/chevron1"/>
    <dgm:cxn modelId="{D1363911-98C3-3F4B-97B8-07B67120EBEE}" type="presParOf" srcId="{927DD639-9419-C641-9E28-84AE1BAF48C8}" destId="{35149959-3E47-6147-B616-7CD2CB34D9C8}" srcOrd="11" destOrd="0" presId="urn:microsoft.com/office/officeart/2005/8/layout/chevron1"/>
    <dgm:cxn modelId="{9C65D38D-6D2C-3544-A564-5041BE85BAE0}" type="presParOf" srcId="{927DD639-9419-C641-9E28-84AE1BAF48C8}" destId="{58BBC244-8DA2-514F-9E98-F624FC6CBE1F}" srcOrd="1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1ABE28-AD6F-524F-AECD-00288E06C884}"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de-DE"/>
        </a:p>
      </dgm:t>
    </dgm:pt>
    <dgm:pt modelId="{1884D0DD-01A3-6B4B-922D-9D6265675029}">
      <dgm:prSet phldrT="[Text]" custT="1"/>
      <dgm:spPr/>
      <dgm:t>
        <a:bodyPr/>
        <a:lstStyle/>
        <a:p>
          <a:r>
            <a:rPr lang="de-DE" sz="900" dirty="0">
              <a:latin typeface="PT Sans" panose="020B0503020203020204" pitchFamily="34" charset="77"/>
            </a:rPr>
            <a:t>unabhängige Organisation - Wahl durch die Bundesversammlung</a:t>
          </a:r>
        </a:p>
      </dgm:t>
    </dgm:pt>
    <dgm:pt modelId="{5CF331B4-49DE-CD4D-A3D2-58DCA040710B}" type="parTrans" cxnId="{7E8B100F-6E61-C74F-B0EC-BC462F15D576}">
      <dgm:prSet/>
      <dgm:spPr/>
      <dgm:t>
        <a:bodyPr/>
        <a:lstStyle/>
        <a:p>
          <a:endParaRPr lang="de-DE" sz="900">
            <a:latin typeface="PT Sans" panose="020B0503020203020204" pitchFamily="34" charset="77"/>
          </a:endParaRPr>
        </a:p>
      </dgm:t>
    </dgm:pt>
    <dgm:pt modelId="{3866DAEE-E98C-F343-ADF9-705776B10D8F}" type="sibTrans" cxnId="{7E8B100F-6E61-C74F-B0EC-BC462F15D576}">
      <dgm:prSet/>
      <dgm:spPr/>
      <dgm:t>
        <a:bodyPr/>
        <a:lstStyle/>
        <a:p>
          <a:endParaRPr lang="de-DE" sz="900">
            <a:latin typeface="PT Sans" panose="020B0503020203020204" pitchFamily="34" charset="77"/>
          </a:endParaRPr>
        </a:p>
      </dgm:t>
    </dgm:pt>
    <dgm:pt modelId="{BE144D82-A2E8-6446-B494-15773FFE3629}">
      <dgm:prSet phldrT="[Text]" custT="1"/>
      <dgm:spPr/>
      <dgm:t>
        <a:bodyPr/>
        <a:lstStyle/>
        <a:p>
          <a:r>
            <a:rPr lang="de-DE" sz="900" dirty="0">
              <a:latin typeface="PT Sans" panose="020B0503020203020204" pitchFamily="34" charset="77"/>
            </a:rPr>
            <a:t>Ganze Schweiz - Zugang zum Rechtssystem für alle Kinder		</a:t>
          </a:r>
        </a:p>
      </dgm:t>
    </dgm:pt>
    <dgm:pt modelId="{EB3F3BAF-3876-C64E-9126-1E57CF385FF3}" type="parTrans" cxnId="{D02B3226-FCF1-304B-82CA-5BAE3E504F0B}">
      <dgm:prSet/>
      <dgm:spPr/>
      <dgm:t>
        <a:bodyPr/>
        <a:lstStyle/>
        <a:p>
          <a:endParaRPr lang="de-DE" sz="900">
            <a:latin typeface="PT Sans" panose="020B0503020203020204" pitchFamily="34" charset="77"/>
          </a:endParaRPr>
        </a:p>
      </dgm:t>
    </dgm:pt>
    <dgm:pt modelId="{587FE1F3-5CA6-F84C-A9CE-31F3E19205E1}" type="sibTrans" cxnId="{D02B3226-FCF1-304B-82CA-5BAE3E504F0B}">
      <dgm:prSet/>
      <dgm:spPr/>
      <dgm:t>
        <a:bodyPr/>
        <a:lstStyle/>
        <a:p>
          <a:endParaRPr lang="de-DE" sz="900">
            <a:latin typeface="PT Sans" panose="020B0503020203020204" pitchFamily="34" charset="77"/>
          </a:endParaRPr>
        </a:p>
      </dgm:t>
    </dgm:pt>
    <dgm:pt modelId="{3E993FE7-FA56-D449-BAE3-6A49F0CBF69F}">
      <dgm:prSet phldrT="[Text]" custT="1"/>
      <dgm:spPr/>
      <dgm:t>
        <a:bodyPr/>
        <a:lstStyle/>
        <a:p>
          <a:r>
            <a:rPr lang="de-DE" sz="900" dirty="0">
              <a:latin typeface="PT Sans" panose="020B0503020203020204" pitchFamily="34" charset="77"/>
            </a:rPr>
            <a:t>Sprachen DE, FR, IT, EN - Zugang in allen Sprachen</a:t>
          </a:r>
        </a:p>
      </dgm:t>
    </dgm:pt>
    <dgm:pt modelId="{E77CFE57-B6CB-9147-86DB-BEFBC992D7E3}" type="parTrans" cxnId="{49565431-E819-624B-95F5-EF5EEDF4A7FD}">
      <dgm:prSet/>
      <dgm:spPr/>
      <dgm:t>
        <a:bodyPr/>
        <a:lstStyle/>
        <a:p>
          <a:endParaRPr lang="de-DE" sz="900">
            <a:latin typeface="PT Sans" panose="020B0503020203020204" pitchFamily="34" charset="77"/>
          </a:endParaRPr>
        </a:p>
      </dgm:t>
    </dgm:pt>
    <dgm:pt modelId="{401242F1-8185-A24C-8475-A962C1A175B0}" type="sibTrans" cxnId="{49565431-E819-624B-95F5-EF5EEDF4A7FD}">
      <dgm:prSet/>
      <dgm:spPr/>
      <dgm:t>
        <a:bodyPr/>
        <a:lstStyle/>
        <a:p>
          <a:endParaRPr lang="de-DE" sz="900">
            <a:latin typeface="PT Sans" panose="020B0503020203020204" pitchFamily="34" charset="77"/>
          </a:endParaRPr>
        </a:p>
      </dgm:t>
    </dgm:pt>
    <dgm:pt modelId="{DA99C646-FBEC-3B40-98EC-D70EAC5B8E56}">
      <dgm:prSet custT="1"/>
      <dgm:spPr/>
      <dgm:t>
        <a:bodyPr/>
        <a:lstStyle/>
        <a:p>
          <a:r>
            <a:rPr lang="de-DE" sz="900" dirty="0">
              <a:latin typeface="PT Sans" panose="020B0503020203020204" pitchFamily="34" charset="77"/>
            </a:rPr>
            <a:t>Digitale Kommunikation (u.a. Chat) - </a:t>
          </a:r>
          <a:r>
            <a:rPr lang="de-DE" sz="900" dirty="0" err="1">
              <a:latin typeface="PT Sans" panose="020B0503020203020204" pitchFamily="34" charset="77"/>
            </a:rPr>
            <a:t>zeitgemässe</a:t>
          </a:r>
          <a:r>
            <a:rPr lang="de-DE" sz="900" dirty="0">
              <a:latin typeface="PT Sans" panose="020B0503020203020204" pitchFamily="34" charset="77"/>
            </a:rPr>
            <a:t> und kindgerechte Erreichbarkeit</a:t>
          </a:r>
        </a:p>
      </dgm:t>
    </dgm:pt>
    <dgm:pt modelId="{48A95C3C-4C07-6C44-8492-0E82F468B603}" type="parTrans" cxnId="{EAC44D20-3E73-F849-BC51-198D4381658A}">
      <dgm:prSet/>
      <dgm:spPr/>
      <dgm:t>
        <a:bodyPr/>
        <a:lstStyle/>
        <a:p>
          <a:endParaRPr lang="de-DE" sz="900">
            <a:latin typeface="PT Sans" panose="020B0503020203020204" pitchFamily="34" charset="77"/>
          </a:endParaRPr>
        </a:p>
      </dgm:t>
    </dgm:pt>
    <dgm:pt modelId="{5DA5AD94-BD1E-1B47-9D32-6D89667AC3A7}" type="sibTrans" cxnId="{EAC44D20-3E73-F849-BC51-198D4381658A}">
      <dgm:prSet/>
      <dgm:spPr/>
      <dgm:t>
        <a:bodyPr/>
        <a:lstStyle/>
        <a:p>
          <a:endParaRPr lang="de-DE" sz="900">
            <a:latin typeface="PT Sans" panose="020B0503020203020204" pitchFamily="34" charset="77"/>
          </a:endParaRPr>
        </a:p>
      </dgm:t>
    </dgm:pt>
    <dgm:pt modelId="{09CF5024-37BA-7F40-B9ED-17816ECBA591}">
      <dgm:prSet custT="1"/>
      <dgm:spPr/>
      <dgm:t>
        <a:bodyPr/>
        <a:lstStyle/>
        <a:p>
          <a:r>
            <a:rPr lang="de-DE" sz="900" dirty="0">
              <a:latin typeface="PT Sans" panose="020B0503020203020204" pitchFamily="34" charset="77"/>
            </a:rPr>
            <a:t>Website mit höchster </a:t>
          </a:r>
          <a:r>
            <a:rPr lang="de-DE" sz="900" dirty="0" err="1">
              <a:latin typeface="PT Sans" panose="020B0503020203020204" pitchFamily="34" charset="77"/>
            </a:rPr>
            <a:t>Barrierenfreiheit</a:t>
          </a:r>
          <a:r>
            <a:rPr lang="de-DE" sz="900" dirty="0">
              <a:latin typeface="PT Sans" panose="020B0503020203020204" pitchFamily="34" charset="77"/>
            </a:rPr>
            <a:t> – Umsetzung der UN-BRK</a:t>
          </a:r>
        </a:p>
      </dgm:t>
    </dgm:pt>
    <dgm:pt modelId="{B68B07FE-FE74-794B-92D4-2BEE3A9CEB84}" type="parTrans" cxnId="{6A28B5DD-0FF5-A84B-BBE6-C5153203ECAB}">
      <dgm:prSet/>
      <dgm:spPr/>
      <dgm:t>
        <a:bodyPr/>
        <a:lstStyle/>
        <a:p>
          <a:endParaRPr lang="de-DE" sz="900">
            <a:latin typeface="PT Sans" panose="020B0503020203020204" pitchFamily="34" charset="77"/>
          </a:endParaRPr>
        </a:p>
      </dgm:t>
    </dgm:pt>
    <dgm:pt modelId="{ACE26EC8-697D-9B46-BAE8-740FFE17B828}" type="sibTrans" cxnId="{6A28B5DD-0FF5-A84B-BBE6-C5153203ECAB}">
      <dgm:prSet/>
      <dgm:spPr/>
      <dgm:t>
        <a:bodyPr/>
        <a:lstStyle/>
        <a:p>
          <a:endParaRPr lang="de-DE" sz="900">
            <a:latin typeface="PT Sans" panose="020B0503020203020204" pitchFamily="34" charset="77"/>
          </a:endParaRPr>
        </a:p>
      </dgm:t>
    </dgm:pt>
    <dgm:pt modelId="{824AB325-50DB-EE4F-AB7A-0E1A47F10144}">
      <dgm:prSet custT="1"/>
      <dgm:spPr/>
      <dgm:t>
        <a:bodyPr/>
        <a:lstStyle/>
        <a:p>
          <a:r>
            <a:rPr lang="de-DE" sz="900" dirty="0">
              <a:latin typeface="PT Sans" panose="020B0503020203020204" pitchFamily="34" charset="77"/>
            </a:rPr>
            <a:t>Spezialisierte Anlaufstelle für Kinder mit Behinderung- Umsetzung der UN-BRK</a:t>
          </a:r>
        </a:p>
      </dgm:t>
    </dgm:pt>
    <dgm:pt modelId="{62F92E04-B144-474E-95C8-171BD56EA725}" type="parTrans" cxnId="{C2A405BA-1B92-8F4B-BBD8-2B8448A60038}">
      <dgm:prSet/>
      <dgm:spPr/>
      <dgm:t>
        <a:bodyPr/>
        <a:lstStyle/>
        <a:p>
          <a:endParaRPr lang="de-DE" sz="900">
            <a:latin typeface="PT Sans" panose="020B0503020203020204" pitchFamily="34" charset="77"/>
          </a:endParaRPr>
        </a:p>
      </dgm:t>
    </dgm:pt>
    <dgm:pt modelId="{82A70287-BE9F-2B4A-AA21-33E1350AEAC7}" type="sibTrans" cxnId="{C2A405BA-1B92-8F4B-BBD8-2B8448A60038}">
      <dgm:prSet/>
      <dgm:spPr/>
      <dgm:t>
        <a:bodyPr/>
        <a:lstStyle/>
        <a:p>
          <a:endParaRPr lang="de-DE" sz="900">
            <a:latin typeface="PT Sans" panose="020B0503020203020204" pitchFamily="34" charset="77"/>
          </a:endParaRPr>
        </a:p>
      </dgm:t>
    </dgm:pt>
    <dgm:pt modelId="{46CD76C4-BBFE-3247-B05F-BD20490FDF85}">
      <dgm:prSet custT="1"/>
      <dgm:spPr/>
      <dgm:t>
        <a:bodyPr/>
        <a:lstStyle/>
        <a:p>
          <a:r>
            <a:rPr lang="de-DE" sz="900" dirty="0">
              <a:latin typeface="PT Sans" panose="020B0503020203020204" pitchFamily="34" charset="77"/>
            </a:rPr>
            <a:t>Bund verantwortlich für die </a:t>
          </a:r>
          <a:r>
            <a:rPr lang="de-DE" sz="900" b="1" dirty="0">
              <a:latin typeface="PT Sans" panose="020B0503020203020204" pitchFamily="34" charset="77"/>
            </a:rPr>
            <a:t>Sicherstellung</a:t>
          </a:r>
          <a:r>
            <a:rPr lang="de-DE" sz="900" dirty="0">
              <a:latin typeface="PT Sans" panose="020B0503020203020204" pitchFamily="34" charset="77"/>
            </a:rPr>
            <a:t> der Umsetzung der vom Parlament ratifizierten UN-KRK</a:t>
          </a:r>
          <a:br>
            <a:rPr lang="de-DE" sz="900" dirty="0">
              <a:latin typeface="PT Sans" panose="020B0503020203020204" pitchFamily="34" charset="77"/>
            </a:rPr>
          </a:br>
          <a:r>
            <a:rPr lang="de-DE" sz="900" dirty="0">
              <a:latin typeface="PT Sans" panose="020B0503020203020204" pitchFamily="34" charset="77"/>
            </a:rPr>
            <a:t>Kantone verantwortlich für die </a:t>
          </a:r>
          <a:r>
            <a:rPr lang="de-DE" sz="900" b="1" dirty="0">
              <a:latin typeface="PT Sans" panose="020B0503020203020204" pitchFamily="34" charset="77"/>
            </a:rPr>
            <a:t>Umsetzung</a:t>
          </a:r>
          <a:r>
            <a:rPr lang="de-DE" sz="900" dirty="0">
              <a:latin typeface="PT Sans" panose="020B0503020203020204" pitchFamily="34" charset="77"/>
            </a:rPr>
            <a:t> der UN-KRK</a:t>
          </a:r>
        </a:p>
      </dgm:t>
    </dgm:pt>
    <dgm:pt modelId="{93578B42-24F1-A342-83CB-7C349618548A}" type="parTrans" cxnId="{771F7B9C-BC06-CD44-90D9-B2368A9B9D05}">
      <dgm:prSet/>
      <dgm:spPr/>
      <dgm:t>
        <a:bodyPr/>
        <a:lstStyle/>
        <a:p>
          <a:endParaRPr lang="de-DE" sz="900">
            <a:latin typeface="PT Sans" panose="020B0503020203020204" pitchFamily="34" charset="77"/>
          </a:endParaRPr>
        </a:p>
      </dgm:t>
    </dgm:pt>
    <dgm:pt modelId="{8539CE6A-13A7-384C-BE13-F498AC66EE5B}" type="sibTrans" cxnId="{771F7B9C-BC06-CD44-90D9-B2368A9B9D05}">
      <dgm:prSet/>
      <dgm:spPr/>
      <dgm:t>
        <a:bodyPr/>
        <a:lstStyle/>
        <a:p>
          <a:endParaRPr lang="de-DE" sz="900">
            <a:latin typeface="PT Sans" panose="020B0503020203020204" pitchFamily="34" charset="77"/>
          </a:endParaRPr>
        </a:p>
      </dgm:t>
    </dgm:pt>
    <dgm:pt modelId="{AC0A7461-AAD1-184C-B624-AD93CAE792F0}">
      <dgm:prSet custT="1"/>
      <dgm:spPr/>
      <dgm:t>
        <a:bodyPr/>
        <a:lstStyle/>
        <a:p>
          <a:r>
            <a:rPr lang="de-DE" sz="900" dirty="0">
              <a:latin typeface="PT Sans" panose="020B0503020203020204" pitchFamily="34" charset="77"/>
            </a:rPr>
            <a:t>Einheitliche Umsetzung der UN-KRK durch die Kantone</a:t>
          </a:r>
        </a:p>
      </dgm:t>
    </dgm:pt>
    <dgm:pt modelId="{B0C8A9E1-8F04-DF4E-9D56-040A3A99A57C}" type="parTrans" cxnId="{0FE8D54A-D510-D647-8B0A-A3DB02AE0748}">
      <dgm:prSet/>
      <dgm:spPr/>
      <dgm:t>
        <a:bodyPr/>
        <a:lstStyle/>
        <a:p>
          <a:endParaRPr lang="de-DE" sz="900">
            <a:latin typeface="PT Sans" panose="020B0503020203020204" pitchFamily="34" charset="77"/>
          </a:endParaRPr>
        </a:p>
      </dgm:t>
    </dgm:pt>
    <dgm:pt modelId="{4D676AFE-CADB-4A49-B794-6C80D224EE16}" type="sibTrans" cxnId="{0FE8D54A-D510-D647-8B0A-A3DB02AE0748}">
      <dgm:prSet/>
      <dgm:spPr/>
      <dgm:t>
        <a:bodyPr/>
        <a:lstStyle/>
        <a:p>
          <a:endParaRPr lang="de-DE" sz="900">
            <a:latin typeface="PT Sans" panose="020B0503020203020204" pitchFamily="34" charset="77"/>
          </a:endParaRPr>
        </a:p>
      </dgm:t>
    </dgm:pt>
    <dgm:pt modelId="{C59693E3-2910-7B4C-890D-2E3EC49E98A6}">
      <dgm:prSet custT="1"/>
      <dgm:spPr/>
      <dgm:t>
        <a:bodyPr/>
        <a:lstStyle/>
        <a:p>
          <a:r>
            <a:rPr lang="de-DE" sz="900" dirty="0">
              <a:latin typeface="PT Sans" panose="020B0503020203020204" pitchFamily="34" charset="77"/>
            </a:rPr>
            <a:t>Rasche unbürokratische Hilfe bei interkantonalen Kindersituationen</a:t>
          </a:r>
        </a:p>
      </dgm:t>
    </dgm:pt>
    <dgm:pt modelId="{A918D929-D783-A44A-BBD5-6F09B007434F}" type="parTrans" cxnId="{A86E5472-5D42-CC4B-BCE3-06E482DCF24F}">
      <dgm:prSet/>
      <dgm:spPr/>
      <dgm:t>
        <a:bodyPr/>
        <a:lstStyle/>
        <a:p>
          <a:endParaRPr lang="de-DE" sz="900">
            <a:latin typeface="PT Sans" panose="020B0503020203020204" pitchFamily="34" charset="77"/>
          </a:endParaRPr>
        </a:p>
      </dgm:t>
    </dgm:pt>
    <dgm:pt modelId="{DA4FCC7B-6190-BD4E-A62B-633A571F5C25}" type="sibTrans" cxnId="{A86E5472-5D42-CC4B-BCE3-06E482DCF24F}">
      <dgm:prSet/>
      <dgm:spPr/>
      <dgm:t>
        <a:bodyPr/>
        <a:lstStyle/>
        <a:p>
          <a:endParaRPr lang="de-DE" sz="900">
            <a:latin typeface="PT Sans" panose="020B0503020203020204" pitchFamily="34" charset="77"/>
          </a:endParaRPr>
        </a:p>
      </dgm:t>
    </dgm:pt>
    <dgm:pt modelId="{0AD86029-E6F6-CD4F-93DA-B4D147895552}">
      <dgm:prSet custT="1"/>
      <dgm:spPr/>
      <dgm:t>
        <a:bodyPr/>
        <a:lstStyle/>
        <a:p>
          <a:r>
            <a:rPr lang="de-DE" sz="900" dirty="0">
              <a:latin typeface="PT Sans" panose="020B0503020203020204" pitchFamily="34" charset="77"/>
            </a:rPr>
            <a:t>Kostengünstiger als 26 kantonale Ombudsstellen für Kinderrechte</a:t>
          </a:r>
        </a:p>
      </dgm:t>
    </dgm:pt>
    <dgm:pt modelId="{2CEB7AFB-D825-A242-8F26-6422D6841886}" type="parTrans" cxnId="{95C34B99-FE8F-8C48-AC5F-0239EF847C05}">
      <dgm:prSet/>
      <dgm:spPr/>
      <dgm:t>
        <a:bodyPr/>
        <a:lstStyle/>
        <a:p>
          <a:endParaRPr lang="de-DE" sz="900">
            <a:latin typeface="PT Sans" panose="020B0503020203020204" pitchFamily="34" charset="77"/>
          </a:endParaRPr>
        </a:p>
      </dgm:t>
    </dgm:pt>
    <dgm:pt modelId="{302B70E6-6FA3-3141-931B-FD895B4D19FE}" type="sibTrans" cxnId="{95C34B99-FE8F-8C48-AC5F-0239EF847C05}">
      <dgm:prSet/>
      <dgm:spPr/>
      <dgm:t>
        <a:bodyPr/>
        <a:lstStyle/>
        <a:p>
          <a:endParaRPr lang="de-DE" sz="900">
            <a:latin typeface="PT Sans" panose="020B0503020203020204" pitchFamily="34" charset="77"/>
          </a:endParaRPr>
        </a:p>
      </dgm:t>
    </dgm:pt>
    <dgm:pt modelId="{4E995FDA-625B-C145-B75B-91D2904B7D71}">
      <dgm:prSet custT="1"/>
      <dgm:spPr/>
      <dgm:t>
        <a:bodyPr/>
        <a:lstStyle/>
        <a:p>
          <a:r>
            <a:rPr lang="de-DE" sz="900" dirty="0">
              <a:latin typeface="PT Sans" panose="020B0503020203020204" pitchFamily="34" charset="77"/>
            </a:rPr>
            <a:t>Rechtliche Beratung &amp; Vermittlung zwischen Kind und Fachpersonen = Machtausgleich zw. Kind und Staat</a:t>
          </a:r>
        </a:p>
      </dgm:t>
    </dgm:pt>
    <dgm:pt modelId="{CACAEBBE-C486-7042-9168-66520D3789A0}" type="parTrans" cxnId="{791B2B3A-11E5-EB42-80B2-1574C2A32E21}">
      <dgm:prSet/>
      <dgm:spPr/>
      <dgm:t>
        <a:bodyPr/>
        <a:lstStyle/>
        <a:p>
          <a:endParaRPr lang="de-DE" sz="900">
            <a:latin typeface="PT Sans" panose="020B0503020203020204" pitchFamily="34" charset="77"/>
          </a:endParaRPr>
        </a:p>
      </dgm:t>
    </dgm:pt>
    <dgm:pt modelId="{1F07351E-B701-3642-9099-FD80AA65B805}" type="sibTrans" cxnId="{791B2B3A-11E5-EB42-80B2-1574C2A32E21}">
      <dgm:prSet/>
      <dgm:spPr/>
      <dgm:t>
        <a:bodyPr/>
        <a:lstStyle/>
        <a:p>
          <a:endParaRPr lang="de-DE" sz="900">
            <a:latin typeface="PT Sans" panose="020B0503020203020204" pitchFamily="34" charset="77"/>
          </a:endParaRPr>
        </a:p>
      </dgm:t>
    </dgm:pt>
    <dgm:pt modelId="{6139A1A9-E28F-9D4A-90E2-5024F1AB6426}" type="pres">
      <dgm:prSet presAssocID="{9C1ABE28-AD6F-524F-AECD-00288E06C884}" presName="linear" presStyleCnt="0">
        <dgm:presLayoutVars>
          <dgm:dir/>
          <dgm:animLvl val="lvl"/>
          <dgm:resizeHandles val="exact"/>
        </dgm:presLayoutVars>
      </dgm:prSet>
      <dgm:spPr/>
    </dgm:pt>
    <dgm:pt modelId="{413DC458-5321-2F4D-8191-B64EFA3697A4}" type="pres">
      <dgm:prSet presAssocID="{4E995FDA-625B-C145-B75B-91D2904B7D71}" presName="parentLin" presStyleCnt="0"/>
      <dgm:spPr/>
    </dgm:pt>
    <dgm:pt modelId="{7D579541-084B-6D43-8CEF-119A09199007}" type="pres">
      <dgm:prSet presAssocID="{4E995FDA-625B-C145-B75B-91D2904B7D71}" presName="parentLeftMargin" presStyleLbl="node1" presStyleIdx="0" presStyleCnt="11"/>
      <dgm:spPr/>
    </dgm:pt>
    <dgm:pt modelId="{9A9F222F-1211-8B42-9B78-B3A1F8E28ACC}" type="pres">
      <dgm:prSet presAssocID="{4E995FDA-625B-C145-B75B-91D2904B7D71}" presName="parentText" presStyleLbl="node1" presStyleIdx="0" presStyleCnt="11">
        <dgm:presLayoutVars>
          <dgm:chMax val="0"/>
          <dgm:bulletEnabled val="1"/>
        </dgm:presLayoutVars>
      </dgm:prSet>
      <dgm:spPr/>
    </dgm:pt>
    <dgm:pt modelId="{EB4C9C1E-61D7-4B4F-B226-74CF9ADE3566}" type="pres">
      <dgm:prSet presAssocID="{4E995FDA-625B-C145-B75B-91D2904B7D71}" presName="negativeSpace" presStyleCnt="0"/>
      <dgm:spPr/>
    </dgm:pt>
    <dgm:pt modelId="{394C5502-6523-624A-93FD-12369371F0FE}" type="pres">
      <dgm:prSet presAssocID="{4E995FDA-625B-C145-B75B-91D2904B7D71}" presName="childText" presStyleLbl="conFgAcc1" presStyleIdx="0" presStyleCnt="11">
        <dgm:presLayoutVars>
          <dgm:bulletEnabled val="1"/>
        </dgm:presLayoutVars>
      </dgm:prSet>
      <dgm:spPr/>
    </dgm:pt>
    <dgm:pt modelId="{4C1EDF93-84B7-3640-AC5F-6E9B2241DCEF}" type="pres">
      <dgm:prSet presAssocID="{1F07351E-B701-3642-9099-FD80AA65B805}" presName="spaceBetweenRectangles" presStyleCnt="0"/>
      <dgm:spPr/>
    </dgm:pt>
    <dgm:pt modelId="{3F5E0F0B-4A04-7743-98CA-7E3A4A3E855B}" type="pres">
      <dgm:prSet presAssocID="{46CD76C4-BBFE-3247-B05F-BD20490FDF85}" presName="parentLin" presStyleCnt="0"/>
      <dgm:spPr/>
    </dgm:pt>
    <dgm:pt modelId="{E31776DD-8BBD-C544-BE43-961F3DC771FF}" type="pres">
      <dgm:prSet presAssocID="{46CD76C4-BBFE-3247-B05F-BD20490FDF85}" presName="parentLeftMargin" presStyleLbl="node1" presStyleIdx="0" presStyleCnt="11"/>
      <dgm:spPr/>
    </dgm:pt>
    <dgm:pt modelId="{3ECB2507-897A-3C40-BFCC-CB13C01CE1EB}" type="pres">
      <dgm:prSet presAssocID="{46CD76C4-BBFE-3247-B05F-BD20490FDF85}" presName="parentText" presStyleLbl="node1" presStyleIdx="1" presStyleCnt="11">
        <dgm:presLayoutVars>
          <dgm:chMax val="0"/>
          <dgm:bulletEnabled val="1"/>
        </dgm:presLayoutVars>
      </dgm:prSet>
      <dgm:spPr/>
    </dgm:pt>
    <dgm:pt modelId="{EF570440-8378-1942-838B-B8ADDB6B84DC}" type="pres">
      <dgm:prSet presAssocID="{46CD76C4-BBFE-3247-B05F-BD20490FDF85}" presName="negativeSpace" presStyleCnt="0"/>
      <dgm:spPr/>
    </dgm:pt>
    <dgm:pt modelId="{A9F7DB57-5E66-704E-8114-E25EE6BD0FBC}" type="pres">
      <dgm:prSet presAssocID="{46CD76C4-BBFE-3247-B05F-BD20490FDF85}" presName="childText" presStyleLbl="conFgAcc1" presStyleIdx="1" presStyleCnt="11">
        <dgm:presLayoutVars>
          <dgm:bulletEnabled val="1"/>
        </dgm:presLayoutVars>
      </dgm:prSet>
      <dgm:spPr/>
    </dgm:pt>
    <dgm:pt modelId="{3370300F-B295-4343-8593-F60AA2F35B58}" type="pres">
      <dgm:prSet presAssocID="{8539CE6A-13A7-384C-BE13-F498AC66EE5B}" presName="spaceBetweenRectangles" presStyleCnt="0"/>
      <dgm:spPr/>
    </dgm:pt>
    <dgm:pt modelId="{5F0EA839-8466-BE40-8478-166BD29F22BC}" type="pres">
      <dgm:prSet presAssocID="{AC0A7461-AAD1-184C-B624-AD93CAE792F0}" presName="parentLin" presStyleCnt="0"/>
      <dgm:spPr/>
    </dgm:pt>
    <dgm:pt modelId="{A219D0C4-A8CF-2D4B-8792-E0616A8C0A62}" type="pres">
      <dgm:prSet presAssocID="{AC0A7461-AAD1-184C-B624-AD93CAE792F0}" presName="parentLeftMargin" presStyleLbl="node1" presStyleIdx="1" presStyleCnt="11"/>
      <dgm:spPr/>
    </dgm:pt>
    <dgm:pt modelId="{56E9DE7E-75B0-4D46-900B-6075E43E59DC}" type="pres">
      <dgm:prSet presAssocID="{AC0A7461-AAD1-184C-B624-AD93CAE792F0}" presName="parentText" presStyleLbl="node1" presStyleIdx="2" presStyleCnt="11">
        <dgm:presLayoutVars>
          <dgm:chMax val="0"/>
          <dgm:bulletEnabled val="1"/>
        </dgm:presLayoutVars>
      </dgm:prSet>
      <dgm:spPr/>
    </dgm:pt>
    <dgm:pt modelId="{D6CF0C55-14AE-8945-85AB-FB0204C1D0B5}" type="pres">
      <dgm:prSet presAssocID="{AC0A7461-AAD1-184C-B624-AD93CAE792F0}" presName="negativeSpace" presStyleCnt="0"/>
      <dgm:spPr/>
    </dgm:pt>
    <dgm:pt modelId="{E1B0AD6F-332B-A74A-8D1A-42118229AB80}" type="pres">
      <dgm:prSet presAssocID="{AC0A7461-AAD1-184C-B624-AD93CAE792F0}" presName="childText" presStyleLbl="conFgAcc1" presStyleIdx="2" presStyleCnt="11">
        <dgm:presLayoutVars>
          <dgm:bulletEnabled val="1"/>
        </dgm:presLayoutVars>
      </dgm:prSet>
      <dgm:spPr/>
    </dgm:pt>
    <dgm:pt modelId="{4E28769C-6CF2-0D41-8A96-C1A3FBFA2EEA}" type="pres">
      <dgm:prSet presAssocID="{4D676AFE-CADB-4A49-B794-6C80D224EE16}" presName="spaceBetweenRectangles" presStyleCnt="0"/>
      <dgm:spPr/>
    </dgm:pt>
    <dgm:pt modelId="{DCF91FB3-3127-F94A-8451-977937955536}" type="pres">
      <dgm:prSet presAssocID="{C59693E3-2910-7B4C-890D-2E3EC49E98A6}" presName="parentLin" presStyleCnt="0"/>
      <dgm:spPr/>
    </dgm:pt>
    <dgm:pt modelId="{CEE7A002-7297-1C45-B7A5-9957EDE2DCEF}" type="pres">
      <dgm:prSet presAssocID="{C59693E3-2910-7B4C-890D-2E3EC49E98A6}" presName="parentLeftMargin" presStyleLbl="node1" presStyleIdx="2" presStyleCnt="11"/>
      <dgm:spPr/>
    </dgm:pt>
    <dgm:pt modelId="{240549E2-9D9A-5841-A144-C80CCB3E3B7C}" type="pres">
      <dgm:prSet presAssocID="{C59693E3-2910-7B4C-890D-2E3EC49E98A6}" presName="parentText" presStyleLbl="node1" presStyleIdx="3" presStyleCnt="11">
        <dgm:presLayoutVars>
          <dgm:chMax val="0"/>
          <dgm:bulletEnabled val="1"/>
        </dgm:presLayoutVars>
      </dgm:prSet>
      <dgm:spPr/>
    </dgm:pt>
    <dgm:pt modelId="{C6FD5DA8-7D6B-4648-9F0B-05B105F6B41F}" type="pres">
      <dgm:prSet presAssocID="{C59693E3-2910-7B4C-890D-2E3EC49E98A6}" presName="negativeSpace" presStyleCnt="0"/>
      <dgm:spPr/>
    </dgm:pt>
    <dgm:pt modelId="{6A595F9E-0B5E-4749-9122-0A89AAA4A393}" type="pres">
      <dgm:prSet presAssocID="{C59693E3-2910-7B4C-890D-2E3EC49E98A6}" presName="childText" presStyleLbl="conFgAcc1" presStyleIdx="3" presStyleCnt="11">
        <dgm:presLayoutVars>
          <dgm:bulletEnabled val="1"/>
        </dgm:presLayoutVars>
      </dgm:prSet>
      <dgm:spPr/>
    </dgm:pt>
    <dgm:pt modelId="{6A63B27B-4F90-BE4C-9A89-D31BB2FAC3BB}" type="pres">
      <dgm:prSet presAssocID="{DA4FCC7B-6190-BD4E-A62B-633A571F5C25}" presName="spaceBetweenRectangles" presStyleCnt="0"/>
      <dgm:spPr/>
    </dgm:pt>
    <dgm:pt modelId="{9E7D6F63-F111-6245-B73C-05E5D7C629FD}" type="pres">
      <dgm:prSet presAssocID="{0AD86029-E6F6-CD4F-93DA-B4D147895552}" presName="parentLin" presStyleCnt="0"/>
      <dgm:spPr/>
    </dgm:pt>
    <dgm:pt modelId="{8FDFFA51-0536-F440-B655-C3C1078C0FB0}" type="pres">
      <dgm:prSet presAssocID="{0AD86029-E6F6-CD4F-93DA-B4D147895552}" presName="parentLeftMargin" presStyleLbl="node1" presStyleIdx="3" presStyleCnt="11"/>
      <dgm:spPr/>
    </dgm:pt>
    <dgm:pt modelId="{EF64F9D2-7A20-9B4F-A049-F104FF8CD42C}" type="pres">
      <dgm:prSet presAssocID="{0AD86029-E6F6-CD4F-93DA-B4D147895552}" presName="parentText" presStyleLbl="node1" presStyleIdx="4" presStyleCnt="11">
        <dgm:presLayoutVars>
          <dgm:chMax val="0"/>
          <dgm:bulletEnabled val="1"/>
        </dgm:presLayoutVars>
      </dgm:prSet>
      <dgm:spPr/>
    </dgm:pt>
    <dgm:pt modelId="{872CF54D-7793-CF4D-A309-8C2E5AFCDEBE}" type="pres">
      <dgm:prSet presAssocID="{0AD86029-E6F6-CD4F-93DA-B4D147895552}" presName="negativeSpace" presStyleCnt="0"/>
      <dgm:spPr/>
    </dgm:pt>
    <dgm:pt modelId="{62ABE0AA-AC24-AB4A-A29B-AD0C1C2D1589}" type="pres">
      <dgm:prSet presAssocID="{0AD86029-E6F6-CD4F-93DA-B4D147895552}" presName="childText" presStyleLbl="conFgAcc1" presStyleIdx="4" presStyleCnt="11">
        <dgm:presLayoutVars>
          <dgm:bulletEnabled val="1"/>
        </dgm:presLayoutVars>
      </dgm:prSet>
      <dgm:spPr/>
    </dgm:pt>
    <dgm:pt modelId="{5A1EE3B1-5F8D-AA42-B852-78D67F317916}" type="pres">
      <dgm:prSet presAssocID="{302B70E6-6FA3-3141-931B-FD895B4D19FE}" presName="spaceBetweenRectangles" presStyleCnt="0"/>
      <dgm:spPr/>
    </dgm:pt>
    <dgm:pt modelId="{8FF16D9D-F3A7-6A4D-B66B-571F9256FDAD}" type="pres">
      <dgm:prSet presAssocID="{1884D0DD-01A3-6B4B-922D-9D6265675029}" presName="parentLin" presStyleCnt="0"/>
      <dgm:spPr/>
    </dgm:pt>
    <dgm:pt modelId="{0308DC1A-1394-E14B-9D71-E4C3D77771C0}" type="pres">
      <dgm:prSet presAssocID="{1884D0DD-01A3-6B4B-922D-9D6265675029}" presName="parentLeftMargin" presStyleLbl="node1" presStyleIdx="4" presStyleCnt="11"/>
      <dgm:spPr/>
    </dgm:pt>
    <dgm:pt modelId="{DBF3ADC6-FA8E-C049-A81B-2E2F72A87EC7}" type="pres">
      <dgm:prSet presAssocID="{1884D0DD-01A3-6B4B-922D-9D6265675029}" presName="parentText" presStyleLbl="node1" presStyleIdx="5" presStyleCnt="11">
        <dgm:presLayoutVars>
          <dgm:chMax val="0"/>
          <dgm:bulletEnabled val="1"/>
        </dgm:presLayoutVars>
      </dgm:prSet>
      <dgm:spPr/>
    </dgm:pt>
    <dgm:pt modelId="{9939015E-EF7A-7945-8AD7-8EB525FD9178}" type="pres">
      <dgm:prSet presAssocID="{1884D0DD-01A3-6B4B-922D-9D6265675029}" presName="negativeSpace" presStyleCnt="0"/>
      <dgm:spPr/>
    </dgm:pt>
    <dgm:pt modelId="{743CD450-6794-3A41-BF8F-D62F3FB00440}" type="pres">
      <dgm:prSet presAssocID="{1884D0DD-01A3-6B4B-922D-9D6265675029}" presName="childText" presStyleLbl="conFgAcc1" presStyleIdx="5" presStyleCnt="11">
        <dgm:presLayoutVars>
          <dgm:bulletEnabled val="1"/>
        </dgm:presLayoutVars>
      </dgm:prSet>
      <dgm:spPr/>
    </dgm:pt>
    <dgm:pt modelId="{7A877B3C-9168-2144-9EBA-07B91E5F9D31}" type="pres">
      <dgm:prSet presAssocID="{3866DAEE-E98C-F343-ADF9-705776B10D8F}" presName="spaceBetweenRectangles" presStyleCnt="0"/>
      <dgm:spPr/>
    </dgm:pt>
    <dgm:pt modelId="{1C06ECDA-C823-5E4B-923C-3FC4B1C0B8BD}" type="pres">
      <dgm:prSet presAssocID="{BE144D82-A2E8-6446-B494-15773FFE3629}" presName="parentLin" presStyleCnt="0"/>
      <dgm:spPr/>
    </dgm:pt>
    <dgm:pt modelId="{53213357-B31C-4C4C-9CD4-391740FDB4AF}" type="pres">
      <dgm:prSet presAssocID="{BE144D82-A2E8-6446-B494-15773FFE3629}" presName="parentLeftMargin" presStyleLbl="node1" presStyleIdx="5" presStyleCnt="11"/>
      <dgm:spPr/>
    </dgm:pt>
    <dgm:pt modelId="{E3ECC723-5D4C-9D4E-9849-82B41A1EBDEE}" type="pres">
      <dgm:prSet presAssocID="{BE144D82-A2E8-6446-B494-15773FFE3629}" presName="parentText" presStyleLbl="node1" presStyleIdx="6" presStyleCnt="11">
        <dgm:presLayoutVars>
          <dgm:chMax val="0"/>
          <dgm:bulletEnabled val="1"/>
        </dgm:presLayoutVars>
      </dgm:prSet>
      <dgm:spPr/>
    </dgm:pt>
    <dgm:pt modelId="{37B39967-3919-8B40-97C0-214C799CBBBD}" type="pres">
      <dgm:prSet presAssocID="{BE144D82-A2E8-6446-B494-15773FFE3629}" presName="negativeSpace" presStyleCnt="0"/>
      <dgm:spPr/>
    </dgm:pt>
    <dgm:pt modelId="{35451183-DEBA-4646-B3F3-3D03E6B4BC90}" type="pres">
      <dgm:prSet presAssocID="{BE144D82-A2E8-6446-B494-15773FFE3629}" presName="childText" presStyleLbl="conFgAcc1" presStyleIdx="6" presStyleCnt="11">
        <dgm:presLayoutVars>
          <dgm:bulletEnabled val="1"/>
        </dgm:presLayoutVars>
      </dgm:prSet>
      <dgm:spPr/>
    </dgm:pt>
    <dgm:pt modelId="{F6211247-98FC-D64C-90DD-AFC51A8362DA}" type="pres">
      <dgm:prSet presAssocID="{587FE1F3-5CA6-F84C-A9CE-31F3E19205E1}" presName="spaceBetweenRectangles" presStyleCnt="0"/>
      <dgm:spPr/>
    </dgm:pt>
    <dgm:pt modelId="{1EAE1EBB-329A-3E41-99CB-F618A95C048B}" type="pres">
      <dgm:prSet presAssocID="{3E993FE7-FA56-D449-BAE3-6A49F0CBF69F}" presName="parentLin" presStyleCnt="0"/>
      <dgm:spPr/>
    </dgm:pt>
    <dgm:pt modelId="{B2C488D4-C210-BD4B-8FE3-739A3EDAEE8A}" type="pres">
      <dgm:prSet presAssocID="{3E993FE7-FA56-D449-BAE3-6A49F0CBF69F}" presName="parentLeftMargin" presStyleLbl="node1" presStyleIdx="6" presStyleCnt="11"/>
      <dgm:spPr/>
    </dgm:pt>
    <dgm:pt modelId="{ECD60622-2E2A-A645-AE18-B0B5A83F9B64}" type="pres">
      <dgm:prSet presAssocID="{3E993FE7-FA56-D449-BAE3-6A49F0CBF69F}" presName="parentText" presStyleLbl="node1" presStyleIdx="7" presStyleCnt="11">
        <dgm:presLayoutVars>
          <dgm:chMax val="0"/>
          <dgm:bulletEnabled val="1"/>
        </dgm:presLayoutVars>
      </dgm:prSet>
      <dgm:spPr/>
    </dgm:pt>
    <dgm:pt modelId="{548685E7-5E96-D840-900C-93DAC41CB7C9}" type="pres">
      <dgm:prSet presAssocID="{3E993FE7-FA56-D449-BAE3-6A49F0CBF69F}" presName="negativeSpace" presStyleCnt="0"/>
      <dgm:spPr/>
    </dgm:pt>
    <dgm:pt modelId="{274A5F78-C55A-5646-982D-BBB00E1B6049}" type="pres">
      <dgm:prSet presAssocID="{3E993FE7-FA56-D449-BAE3-6A49F0CBF69F}" presName="childText" presStyleLbl="conFgAcc1" presStyleIdx="7" presStyleCnt="11">
        <dgm:presLayoutVars>
          <dgm:bulletEnabled val="1"/>
        </dgm:presLayoutVars>
      </dgm:prSet>
      <dgm:spPr/>
    </dgm:pt>
    <dgm:pt modelId="{70EA0E0C-E61C-A948-90D2-453DADC1EEFA}" type="pres">
      <dgm:prSet presAssocID="{401242F1-8185-A24C-8475-A962C1A175B0}" presName="spaceBetweenRectangles" presStyleCnt="0"/>
      <dgm:spPr/>
    </dgm:pt>
    <dgm:pt modelId="{EED3746F-307E-2447-9A5B-AFC413452043}" type="pres">
      <dgm:prSet presAssocID="{DA99C646-FBEC-3B40-98EC-D70EAC5B8E56}" presName="parentLin" presStyleCnt="0"/>
      <dgm:spPr/>
    </dgm:pt>
    <dgm:pt modelId="{6E3BEDB4-5459-CE4F-B6F3-66860473BB3B}" type="pres">
      <dgm:prSet presAssocID="{DA99C646-FBEC-3B40-98EC-D70EAC5B8E56}" presName="parentLeftMargin" presStyleLbl="node1" presStyleIdx="7" presStyleCnt="11"/>
      <dgm:spPr/>
    </dgm:pt>
    <dgm:pt modelId="{59AE6EE3-A82B-3A4C-9250-D4370380DE46}" type="pres">
      <dgm:prSet presAssocID="{DA99C646-FBEC-3B40-98EC-D70EAC5B8E56}" presName="parentText" presStyleLbl="node1" presStyleIdx="8" presStyleCnt="11">
        <dgm:presLayoutVars>
          <dgm:chMax val="0"/>
          <dgm:bulletEnabled val="1"/>
        </dgm:presLayoutVars>
      </dgm:prSet>
      <dgm:spPr/>
    </dgm:pt>
    <dgm:pt modelId="{0F30F93F-37E1-794A-8E87-A520447EBA72}" type="pres">
      <dgm:prSet presAssocID="{DA99C646-FBEC-3B40-98EC-D70EAC5B8E56}" presName="negativeSpace" presStyleCnt="0"/>
      <dgm:spPr/>
    </dgm:pt>
    <dgm:pt modelId="{968456AE-1BAB-564D-B814-85CB28AD593E}" type="pres">
      <dgm:prSet presAssocID="{DA99C646-FBEC-3B40-98EC-D70EAC5B8E56}" presName="childText" presStyleLbl="conFgAcc1" presStyleIdx="8" presStyleCnt="11">
        <dgm:presLayoutVars>
          <dgm:bulletEnabled val="1"/>
        </dgm:presLayoutVars>
      </dgm:prSet>
      <dgm:spPr/>
    </dgm:pt>
    <dgm:pt modelId="{181EA502-3125-CB42-965C-338A47D52054}" type="pres">
      <dgm:prSet presAssocID="{5DA5AD94-BD1E-1B47-9D32-6D89667AC3A7}" presName="spaceBetweenRectangles" presStyleCnt="0"/>
      <dgm:spPr/>
    </dgm:pt>
    <dgm:pt modelId="{3643EE6F-9D60-EF4E-940E-D27A938B51F2}" type="pres">
      <dgm:prSet presAssocID="{09CF5024-37BA-7F40-B9ED-17816ECBA591}" presName="parentLin" presStyleCnt="0"/>
      <dgm:spPr/>
    </dgm:pt>
    <dgm:pt modelId="{841BD217-64A1-3F48-8932-AD973942A124}" type="pres">
      <dgm:prSet presAssocID="{09CF5024-37BA-7F40-B9ED-17816ECBA591}" presName="parentLeftMargin" presStyleLbl="node1" presStyleIdx="8" presStyleCnt="11"/>
      <dgm:spPr/>
    </dgm:pt>
    <dgm:pt modelId="{28E1860E-BB25-C44E-B647-CB5D3B201312}" type="pres">
      <dgm:prSet presAssocID="{09CF5024-37BA-7F40-B9ED-17816ECBA591}" presName="parentText" presStyleLbl="node1" presStyleIdx="9" presStyleCnt="11">
        <dgm:presLayoutVars>
          <dgm:chMax val="0"/>
          <dgm:bulletEnabled val="1"/>
        </dgm:presLayoutVars>
      </dgm:prSet>
      <dgm:spPr/>
    </dgm:pt>
    <dgm:pt modelId="{959F091F-44F0-CC4E-B04F-7DBCAA0E7D02}" type="pres">
      <dgm:prSet presAssocID="{09CF5024-37BA-7F40-B9ED-17816ECBA591}" presName="negativeSpace" presStyleCnt="0"/>
      <dgm:spPr/>
    </dgm:pt>
    <dgm:pt modelId="{09DB098A-3B5F-7E45-B5FF-0B88F408E4B9}" type="pres">
      <dgm:prSet presAssocID="{09CF5024-37BA-7F40-B9ED-17816ECBA591}" presName="childText" presStyleLbl="conFgAcc1" presStyleIdx="9" presStyleCnt="11">
        <dgm:presLayoutVars>
          <dgm:bulletEnabled val="1"/>
        </dgm:presLayoutVars>
      </dgm:prSet>
      <dgm:spPr/>
    </dgm:pt>
    <dgm:pt modelId="{1F5CAB0B-E21E-8D43-9754-158E56DCF54E}" type="pres">
      <dgm:prSet presAssocID="{ACE26EC8-697D-9B46-BAE8-740FFE17B828}" presName="spaceBetweenRectangles" presStyleCnt="0"/>
      <dgm:spPr/>
    </dgm:pt>
    <dgm:pt modelId="{7333B789-C82A-4748-8C29-28909A952087}" type="pres">
      <dgm:prSet presAssocID="{824AB325-50DB-EE4F-AB7A-0E1A47F10144}" presName="parentLin" presStyleCnt="0"/>
      <dgm:spPr/>
    </dgm:pt>
    <dgm:pt modelId="{350074C0-4BEB-4749-967C-4BCFC598FF49}" type="pres">
      <dgm:prSet presAssocID="{824AB325-50DB-EE4F-AB7A-0E1A47F10144}" presName="parentLeftMargin" presStyleLbl="node1" presStyleIdx="9" presStyleCnt="11"/>
      <dgm:spPr/>
    </dgm:pt>
    <dgm:pt modelId="{070F19BB-08C5-8145-8375-8FCB314D2453}" type="pres">
      <dgm:prSet presAssocID="{824AB325-50DB-EE4F-AB7A-0E1A47F10144}" presName="parentText" presStyleLbl="node1" presStyleIdx="10" presStyleCnt="11">
        <dgm:presLayoutVars>
          <dgm:chMax val="0"/>
          <dgm:bulletEnabled val="1"/>
        </dgm:presLayoutVars>
      </dgm:prSet>
      <dgm:spPr/>
    </dgm:pt>
    <dgm:pt modelId="{1BAD66C5-86DF-3D45-A0FC-A33D640FFBBA}" type="pres">
      <dgm:prSet presAssocID="{824AB325-50DB-EE4F-AB7A-0E1A47F10144}" presName="negativeSpace" presStyleCnt="0"/>
      <dgm:spPr/>
    </dgm:pt>
    <dgm:pt modelId="{D368BE14-BC5A-E240-BBDB-8368CF36730C}" type="pres">
      <dgm:prSet presAssocID="{824AB325-50DB-EE4F-AB7A-0E1A47F10144}" presName="childText" presStyleLbl="conFgAcc1" presStyleIdx="10" presStyleCnt="11">
        <dgm:presLayoutVars>
          <dgm:bulletEnabled val="1"/>
        </dgm:presLayoutVars>
      </dgm:prSet>
      <dgm:spPr/>
    </dgm:pt>
  </dgm:ptLst>
  <dgm:cxnLst>
    <dgm:cxn modelId="{84189A01-2483-E644-80F5-BC8ECD5851C1}" type="presOf" srcId="{0AD86029-E6F6-CD4F-93DA-B4D147895552}" destId="{EF64F9D2-7A20-9B4F-A049-F104FF8CD42C}" srcOrd="1" destOrd="0" presId="urn:microsoft.com/office/officeart/2005/8/layout/list1"/>
    <dgm:cxn modelId="{7E8B100F-6E61-C74F-B0EC-BC462F15D576}" srcId="{9C1ABE28-AD6F-524F-AECD-00288E06C884}" destId="{1884D0DD-01A3-6B4B-922D-9D6265675029}" srcOrd="5" destOrd="0" parTransId="{5CF331B4-49DE-CD4D-A3D2-58DCA040710B}" sibTransId="{3866DAEE-E98C-F343-ADF9-705776B10D8F}"/>
    <dgm:cxn modelId="{02D8AA0F-A778-9E4A-A088-A441088C2533}" type="presOf" srcId="{4E995FDA-625B-C145-B75B-91D2904B7D71}" destId="{7D579541-084B-6D43-8CEF-119A09199007}" srcOrd="0" destOrd="0" presId="urn:microsoft.com/office/officeart/2005/8/layout/list1"/>
    <dgm:cxn modelId="{92DD1513-A816-3A41-8DFD-DCC6B4FA57FF}" type="presOf" srcId="{C59693E3-2910-7B4C-890D-2E3EC49E98A6}" destId="{CEE7A002-7297-1C45-B7A5-9957EDE2DCEF}" srcOrd="0" destOrd="0" presId="urn:microsoft.com/office/officeart/2005/8/layout/list1"/>
    <dgm:cxn modelId="{EAC44D20-3E73-F849-BC51-198D4381658A}" srcId="{9C1ABE28-AD6F-524F-AECD-00288E06C884}" destId="{DA99C646-FBEC-3B40-98EC-D70EAC5B8E56}" srcOrd="8" destOrd="0" parTransId="{48A95C3C-4C07-6C44-8492-0E82F468B603}" sibTransId="{5DA5AD94-BD1E-1B47-9D32-6D89667AC3A7}"/>
    <dgm:cxn modelId="{D02B3226-FCF1-304B-82CA-5BAE3E504F0B}" srcId="{9C1ABE28-AD6F-524F-AECD-00288E06C884}" destId="{BE144D82-A2E8-6446-B494-15773FFE3629}" srcOrd="6" destOrd="0" parTransId="{EB3F3BAF-3876-C64E-9126-1E57CF385FF3}" sibTransId="{587FE1F3-5CA6-F84C-A9CE-31F3E19205E1}"/>
    <dgm:cxn modelId="{49565431-E819-624B-95F5-EF5EEDF4A7FD}" srcId="{9C1ABE28-AD6F-524F-AECD-00288E06C884}" destId="{3E993FE7-FA56-D449-BAE3-6A49F0CBF69F}" srcOrd="7" destOrd="0" parTransId="{E77CFE57-B6CB-9147-86DB-BEFBC992D7E3}" sibTransId="{401242F1-8185-A24C-8475-A962C1A175B0}"/>
    <dgm:cxn modelId="{C122CF34-778B-9A46-9499-C60C56668A61}" type="presOf" srcId="{824AB325-50DB-EE4F-AB7A-0E1A47F10144}" destId="{070F19BB-08C5-8145-8375-8FCB314D2453}" srcOrd="1" destOrd="0" presId="urn:microsoft.com/office/officeart/2005/8/layout/list1"/>
    <dgm:cxn modelId="{791B2B3A-11E5-EB42-80B2-1574C2A32E21}" srcId="{9C1ABE28-AD6F-524F-AECD-00288E06C884}" destId="{4E995FDA-625B-C145-B75B-91D2904B7D71}" srcOrd="0" destOrd="0" parTransId="{CACAEBBE-C486-7042-9168-66520D3789A0}" sibTransId="{1F07351E-B701-3642-9099-FD80AA65B805}"/>
    <dgm:cxn modelId="{0FE8D54A-D510-D647-8B0A-A3DB02AE0748}" srcId="{9C1ABE28-AD6F-524F-AECD-00288E06C884}" destId="{AC0A7461-AAD1-184C-B624-AD93CAE792F0}" srcOrd="2" destOrd="0" parTransId="{B0C8A9E1-8F04-DF4E-9D56-040A3A99A57C}" sibTransId="{4D676AFE-CADB-4A49-B794-6C80D224EE16}"/>
    <dgm:cxn modelId="{6951D050-15B0-FA4F-A994-D2AA5DD057E4}" type="presOf" srcId="{BE144D82-A2E8-6446-B494-15773FFE3629}" destId="{53213357-B31C-4C4C-9CD4-391740FDB4AF}" srcOrd="0" destOrd="0" presId="urn:microsoft.com/office/officeart/2005/8/layout/list1"/>
    <dgm:cxn modelId="{F4D10656-B12C-FA4C-94C7-725CDC4E815C}" type="presOf" srcId="{1884D0DD-01A3-6B4B-922D-9D6265675029}" destId="{DBF3ADC6-FA8E-C049-A81B-2E2F72A87EC7}" srcOrd="1" destOrd="0" presId="urn:microsoft.com/office/officeart/2005/8/layout/list1"/>
    <dgm:cxn modelId="{B1DB5E57-97FC-AB47-89D7-6A2FEFF180FF}" type="presOf" srcId="{824AB325-50DB-EE4F-AB7A-0E1A47F10144}" destId="{350074C0-4BEB-4749-967C-4BCFC598FF49}" srcOrd="0" destOrd="0" presId="urn:microsoft.com/office/officeart/2005/8/layout/list1"/>
    <dgm:cxn modelId="{A2721365-0524-0748-ABD7-C85CB4A19036}" type="presOf" srcId="{1884D0DD-01A3-6B4B-922D-9D6265675029}" destId="{0308DC1A-1394-E14B-9D71-E4C3D77771C0}" srcOrd="0" destOrd="0" presId="urn:microsoft.com/office/officeart/2005/8/layout/list1"/>
    <dgm:cxn modelId="{A86E5472-5D42-CC4B-BCE3-06E482DCF24F}" srcId="{9C1ABE28-AD6F-524F-AECD-00288E06C884}" destId="{C59693E3-2910-7B4C-890D-2E3EC49E98A6}" srcOrd="3" destOrd="0" parTransId="{A918D929-D783-A44A-BBD5-6F09B007434F}" sibTransId="{DA4FCC7B-6190-BD4E-A62B-633A571F5C25}"/>
    <dgm:cxn modelId="{58F3507E-70B5-1448-A2C4-D9C96D835D3E}" type="presOf" srcId="{AC0A7461-AAD1-184C-B624-AD93CAE792F0}" destId="{A219D0C4-A8CF-2D4B-8792-E0616A8C0A62}" srcOrd="0" destOrd="0" presId="urn:microsoft.com/office/officeart/2005/8/layout/list1"/>
    <dgm:cxn modelId="{13CA0084-DD1C-F74B-A0CB-29B0D9AE931A}" type="presOf" srcId="{3E993FE7-FA56-D449-BAE3-6A49F0CBF69F}" destId="{ECD60622-2E2A-A645-AE18-B0B5A83F9B64}" srcOrd="1" destOrd="0" presId="urn:microsoft.com/office/officeart/2005/8/layout/list1"/>
    <dgm:cxn modelId="{C821828E-301B-EF45-B693-6F5A6A55B06A}" type="presOf" srcId="{4E995FDA-625B-C145-B75B-91D2904B7D71}" destId="{9A9F222F-1211-8B42-9B78-B3A1F8E28ACC}" srcOrd="1" destOrd="0" presId="urn:microsoft.com/office/officeart/2005/8/layout/list1"/>
    <dgm:cxn modelId="{838B1A8F-0797-7B45-BC18-37903392E81A}" type="presOf" srcId="{3E993FE7-FA56-D449-BAE3-6A49F0CBF69F}" destId="{B2C488D4-C210-BD4B-8FE3-739A3EDAEE8A}" srcOrd="0" destOrd="0" presId="urn:microsoft.com/office/officeart/2005/8/layout/list1"/>
    <dgm:cxn modelId="{B6156595-8D38-E845-8C1D-29A0FA38712B}" type="presOf" srcId="{DA99C646-FBEC-3B40-98EC-D70EAC5B8E56}" destId="{59AE6EE3-A82B-3A4C-9250-D4370380DE46}" srcOrd="1" destOrd="0" presId="urn:microsoft.com/office/officeart/2005/8/layout/list1"/>
    <dgm:cxn modelId="{95C34B99-FE8F-8C48-AC5F-0239EF847C05}" srcId="{9C1ABE28-AD6F-524F-AECD-00288E06C884}" destId="{0AD86029-E6F6-CD4F-93DA-B4D147895552}" srcOrd="4" destOrd="0" parTransId="{2CEB7AFB-D825-A242-8F26-6422D6841886}" sibTransId="{302B70E6-6FA3-3141-931B-FD895B4D19FE}"/>
    <dgm:cxn modelId="{771F7B9C-BC06-CD44-90D9-B2368A9B9D05}" srcId="{9C1ABE28-AD6F-524F-AECD-00288E06C884}" destId="{46CD76C4-BBFE-3247-B05F-BD20490FDF85}" srcOrd="1" destOrd="0" parTransId="{93578B42-24F1-A342-83CB-7C349618548A}" sibTransId="{8539CE6A-13A7-384C-BE13-F498AC66EE5B}"/>
    <dgm:cxn modelId="{644DD8A6-7D7E-2A40-ADD2-0F7E11B88B57}" type="presOf" srcId="{AC0A7461-AAD1-184C-B624-AD93CAE792F0}" destId="{56E9DE7E-75B0-4D46-900B-6075E43E59DC}" srcOrd="1" destOrd="0" presId="urn:microsoft.com/office/officeart/2005/8/layout/list1"/>
    <dgm:cxn modelId="{A70031AD-70E8-C841-8276-DF867F2835A3}" type="presOf" srcId="{09CF5024-37BA-7F40-B9ED-17816ECBA591}" destId="{28E1860E-BB25-C44E-B647-CB5D3B201312}" srcOrd="1" destOrd="0" presId="urn:microsoft.com/office/officeart/2005/8/layout/list1"/>
    <dgm:cxn modelId="{C1314BAE-5355-684D-9710-E83B932BC71C}" type="presOf" srcId="{9C1ABE28-AD6F-524F-AECD-00288E06C884}" destId="{6139A1A9-E28F-9D4A-90E2-5024F1AB6426}" srcOrd="0" destOrd="0" presId="urn:microsoft.com/office/officeart/2005/8/layout/list1"/>
    <dgm:cxn modelId="{BF0215B3-3DA5-8242-89D7-24A873304072}" type="presOf" srcId="{0AD86029-E6F6-CD4F-93DA-B4D147895552}" destId="{8FDFFA51-0536-F440-B655-C3C1078C0FB0}" srcOrd="0" destOrd="0" presId="urn:microsoft.com/office/officeart/2005/8/layout/list1"/>
    <dgm:cxn modelId="{B27D8BB3-F8B8-4741-B74D-EF8177701B81}" type="presOf" srcId="{46CD76C4-BBFE-3247-B05F-BD20490FDF85}" destId="{3ECB2507-897A-3C40-BFCC-CB13C01CE1EB}" srcOrd="1" destOrd="0" presId="urn:microsoft.com/office/officeart/2005/8/layout/list1"/>
    <dgm:cxn modelId="{8FFA39B5-E1E8-1C43-9224-3622F8CA2740}" type="presOf" srcId="{DA99C646-FBEC-3B40-98EC-D70EAC5B8E56}" destId="{6E3BEDB4-5459-CE4F-B6F3-66860473BB3B}" srcOrd="0" destOrd="0" presId="urn:microsoft.com/office/officeart/2005/8/layout/list1"/>
    <dgm:cxn modelId="{C2A405BA-1B92-8F4B-BBD8-2B8448A60038}" srcId="{9C1ABE28-AD6F-524F-AECD-00288E06C884}" destId="{824AB325-50DB-EE4F-AB7A-0E1A47F10144}" srcOrd="10" destOrd="0" parTransId="{62F92E04-B144-474E-95C8-171BD56EA725}" sibTransId="{82A70287-BE9F-2B4A-AA21-33E1350AEAC7}"/>
    <dgm:cxn modelId="{FC83BAD3-A0C9-0041-920B-326A005A6C4B}" type="presOf" srcId="{46CD76C4-BBFE-3247-B05F-BD20490FDF85}" destId="{E31776DD-8BBD-C544-BE43-961F3DC771FF}" srcOrd="0" destOrd="0" presId="urn:microsoft.com/office/officeart/2005/8/layout/list1"/>
    <dgm:cxn modelId="{000CC0D7-95AD-A848-AFBE-1EEC0F0B7FB0}" type="presOf" srcId="{BE144D82-A2E8-6446-B494-15773FFE3629}" destId="{E3ECC723-5D4C-9D4E-9849-82B41A1EBDEE}" srcOrd="1" destOrd="0" presId="urn:microsoft.com/office/officeart/2005/8/layout/list1"/>
    <dgm:cxn modelId="{6A28B5DD-0FF5-A84B-BBE6-C5153203ECAB}" srcId="{9C1ABE28-AD6F-524F-AECD-00288E06C884}" destId="{09CF5024-37BA-7F40-B9ED-17816ECBA591}" srcOrd="9" destOrd="0" parTransId="{B68B07FE-FE74-794B-92D4-2BEE3A9CEB84}" sibTransId="{ACE26EC8-697D-9B46-BAE8-740FFE17B828}"/>
    <dgm:cxn modelId="{080691E4-6649-EB48-AA30-79EDBC617142}" type="presOf" srcId="{09CF5024-37BA-7F40-B9ED-17816ECBA591}" destId="{841BD217-64A1-3F48-8932-AD973942A124}" srcOrd="0" destOrd="0" presId="urn:microsoft.com/office/officeart/2005/8/layout/list1"/>
    <dgm:cxn modelId="{9D94AAE8-C180-4742-AA95-00CAFA05F85D}" type="presOf" srcId="{C59693E3-2910-7B4C-890D-2E3EC49E98A6}" destId="{240549E2-9D9A-5841-A144-C80CCB3E3B7C}" srcOrd="1" destOrd="0" presId="urn:microsoft.com/office/officeart/2005/8/layout/list1"/>
    <dgm:cxn modelId="{E067D641-B601-5946-94FF-1214D4E8D1AE}" type="presParOf" srcId="{6139A1A9-E28F-9D4A-90E2-5024F1AB6426}" destId="{413DC458-5321-2F4D-8191-B64EFA3697A4}" srcOrd="0" destOrd="0" presId="urn:microsoft.com/office/officeart/2005/8/layout/list1"/>
    <dgm:cxn modelId="{4C6B013B-2CC9-FA48-AD13-312E7F180A6B}" type="presParOf" srcId="{413DC458-5321-2F4D-8191-B64EFA3697A4}" destId="{7D579541-084B-6D43-8CEF-119A09199007}" srcOrd="0" destOrd="0" presId="urn:microsoft.com/office/officeart/2005/8/layout/list1"/>
    <dgm:cxn modelId="{837B4B34-8950-B74A-BA38-AAB086718253}" type="presParOf" srcId="{413DC458-5321-2F4D-8191-B64EFA3697A4}" destId="{9A9F222F-1211-8B42-9B78-B3A1F8E28ACC}" srcOrd="1" destOrd="0" presId="urn:microsoft.com/office/officeart/2005/8/layout/list1"/>
    <dgm:cxn modelId="{29752690-C5A4-464C-AD4D-EF8FB2A46380}" type="presParOf" srcId="{6139A1A9-E28F-9D4A-90E2-5024F1AB6426}" destId="{EB4C9C1E-61D7-4B4F-B226-74CF9ADE3566}" srcOrd="1" destOrd="0" presId="urn:microsoft.com/office/officeart/2005/8/layout/list1"/>
    <dgm:cxn modelId="{587FFAEC-6F05-A448-AE6E-931423516AD3}" type="presParOf" srcId="{6139A1A9-E28F-9D4A-90E2-5024F1AB6426}" destId="{394C5502-6523-624A-93FD-12369371F0FE}" srcOrd="2" destOrd="0" presId="urn:microsoft.com/office/officeart/2005/8/layout/list1"/>
    <dgm:cxn modelId="{04B9F114-0D3D-3444-B419-3B90D23A095A}" type="presParOf" srcId="{6139A1A9-E28F-9D4A-90E2-5024F1AB6426}" destId="{4C1EDF93-84B7-3640-AC5F-6E9B2241DCEF}" srcOrd="3" destOrd="0" presId="urn:microsoft.com/office/officeart/2005/8/layout/list1"/>
    <dgm:cxn modelId="{0E5AC93B-CF08-8542-9BC1-7B63CE0484C8}" type="presParOf" srcId="{6139A1A9-E28F-9D4A-90E2-5024F1AB6426}" destId="{3F5E0F0B-4A04-7743-98CA-7E3A4A3E855B}" srcOrd="4" destOrd="0" presId="urn:microsoft.com/office/officeart/2005/8/layout/list1"/>
    <dgm:cxn modelId="{55CD5158-1D37-AE47-9723-A6B873BA635C}" type="presParOf" srcId="{3F5E0F0B-4A04-7743-98CA-7E3A4A3E855B}" destId="{E31776DD-8BBD-C544-BE43-961F3DC771FF}" srcOrd="0" destOrd="0" presId="urn:microsoft.com/office/officeart/2005/8/layout/list1"/>
    <dgm:cxn modelId="{E4790A34-9D32-444D-9BF0-9BACC6F08134}" type="presParOf" srcId="{3F5E0F0B-4A04-7743-98CA-7E3A4A3E855B}" destId="{3ECB2507-897A-3C40-BFCC-CB13C01CE1EB}" srcOrd="1" destOrd="0" presId="urn:microsoft.com/office/officeart/2005/8/layout/list1"/>
    <dgm:cxn modelId="{361631DC-A99C-804A-8A6C-7F2B12D1CA86}" type="presParOf" srcId="{6139A1A9-E28F-9D4A-90E2-5024F1AB6426}" destId="{EF570440-8378-1942-838B-B8ADDB6B84DC}" srcOrd="5" destOrd="0" presId="urn:microsoft.com/office/officeart/2005/8/layout/list1"/>
    <dgm:cxn modelId="{5034D4F2-A3E0-7A43-9577-B8958F393AF4}" type="presParOf" srcId="{6139A1A9-E28F-9D4A-90E2-5024F1AB6426}" destId="{A9F7DB57-5E66-704E-8114-E25EE6BD0FBC}" srcOrd="6" destOrd="0" presId="urn:microsoft.com/office/officeart/2005/8/layout/list1"/>
    <dgm:cxn modelId="{BFF16E24-7ECD-AB40-B2FF-8A10A79CB35E}" type="presParOf" srcId="{6139A1A9-E28F-9D4A-90E2-5024F1AB6426}" destId="{3370300F-B295-4343-8593-F60AA2F35B58}" srcOrd="7" destOrd="0" presId="urn:microsoft.com/office/officeart/2005/8/layout/list1"/>
    <dgm:cxn modelId="{640BB503-362D-164F-9330-C70060408769}" type="presParOf" srcId="{6139A1A9-E28F-9D4A-90E2-5024F1AB6426}" destId="{5F0EA839-8466-BE40-8478-166BD29F22BC}" srcOrd="8" destOrd="0" presId="urn:microsoft.com/office/officeart/2005/8/layout/list1"/>
    <dgm:cxn modelId="{3F62BA66-5668-3548-8580-A6155546503B}" type="presParOf" srcId="{5F0EA839-8466-BE40-8478-166BD29F22BC}" destId="{A219D0C4-A8CF-2D4B-8792-E0616A8C0A62}" srcOrd="0" destOrd="0" presId="urn:microsoft.com/office/officeart/2005/8/layout/list1"/>
    <dgm:cxn modelId="{77192B9D-3A57-F44D-8A61-CA43F9A97615}" type="presParOf" srcId="{5F0EA839-8466-BE40-8478-166BD29F22BC}" destId="{56E9DE7E-75B0-4D46-900B-6075E43E59DC}" srcOrd="1" destOrd="0" presId="urn:microsoft.com/office/officeart/2005/8/layout/list1"/>
    <dgm:cxn modelId="{55962EE3-5978-5B48-916A-EAA58E13A981}" type="presParOf" srcId="{6139A1A9-E28F-9D4A-90E2-5024F1AB6426}" destId="{D6CF0C55-14AE-8945-85AB-FB0204C1D0B5}" srcOrd="9" destOrd="0" presId="urn:microsoft.com/office/officeart/2005/8/layout/list1"/>
    <dgm:cxn modelId="{0C8A86F6-364E-054C-A3BB-A8E28CB5EF21}" type="presParOf" srcId="{6139A1A9-E28F-9D4A-90E2-5024F1AB6426}" destId="{E1B0AD6F-332B-A74A-8D1A-42118229AB80}" srcOrd="10" destOrd="0" presId="urn:microsoft.com/office/officeart/2005/8/layout/list1"/>
    <dgm:cxn modelId="{F5DE22AE-842B-9045-AF16-E59576FA5BE0}" type="presParOf" srcId="{6139A1A9-E28F-9D4A-90E2-5024F1AB6426}" destId="{4E28769C-6CF2-0D41-8A96-C1A3FBFA2EEA}" srcOrd="11" destOrd="0" presId="urn:microsoft.com/office/officeart/2005/8/layout/list1"/>
    <dgm:cxn modelId="{3ED2692C-626A-7146-B166-B36CEF28297A}" type="presParOf" srcId="{6139A1A9-E28F-9D4A-90E2-5024F1AB6426}" destId="{DCF91FB3-3127-F94A-8451-977937955536}" srcOrd="12" destOrd="0" presId="urn:microsoft.com/office/officeart/2005/8/layout/list1"/>
    <dgm:cxn modelId="{4B06E522-6A42-C04B-AFC0-F5E5E99C36F7}" type="presParOf" srcId="{DCF91FB3-3127-F94A-8451-977937955536}" destId="{CEE7A002-7297-1C45-B7A5-9957EDE2DCEF}" srcOrd="0" destOrd="0" presId="urn:microsoft.com/office/officeart/2005/8/layout/list1"/>
    <dgm:cxn modelId="{1D88F94A-36E7-3340-9B42-2D5091B0B4EA}" type="presParOf" srcId="{DCF91FB3-3127-F94A-8451-977937955536}" destId="{240549E2-9D9A-5841-A144-C80CCB3E3B7C}" srcOrd="1" destOrd="0" presId="urn:microsoft.com/office/officeart/2005/8/layout/list1"/>
    <dgm:cxn modelId="{2C7528C8-8DB0-E649-A1E0-6BB155705055}" type="presParOf" srcId="{6139A1A9-E28F-9D4A-90E2-5024F1AB6426}" destId="{C6FD5DA8-7D6B-4648-9F0B-05B105F6B41F}" srcOrd="13" destOrd="0" presId="urn:microsoft.com/office/officeart/2005/8/layout/list1"/>
    <dgm:cxn modelId="{9E883359-DBAB-DF40-952A-F99CE4666122}" type="presParOf" srcId="{6139A1A9-E28F-9D4A-90E2-5024F1AB6426}" destId="{6A595F9E-0B5E-4749-9122-0A89AAA4A393}" srcOrd="14" destOrd="0" presId="urn:microsoft.com/office/officeart/2005/8/layout/list1"/>
    <dgm:cxn modelId="{B7C11EBD-BDF1-4244-A5E7-8111740D5829}" type="presParOf" srcId="{6139A1A9-E28F-9D4A-90E2-5024F1AB6426}" destId="{6A63B27B-4F90-BE4C-9A89-D31BB2FAC3BB}" srcOrd="15" destOrd="0" presId="urn:microsoft.com/office/officeart/2005/8/layout/list1"/>
    <dgm:cxn modelId="{658625BB-08BF-574C-A7F3-5DE7BB635FB8}" type="presParOf" srcId="{6139A1A9-E28F-9D4A-90E2-5024F1AB6426}" destId="{9E7D6F63-F111-6245-B73C-05E5D7C629FD}" srcOrd="16" destOrd="0" presId="urn:microsoft.com/office/officeart/2005/8/layout/list1"/>
    <dgm:cxn modelId="{6DCD796E-8D0F-8A41-8581-308B0FDFD781}" type="presParOf" srcId="{9E7D6F63-F111-6245-B73C-05E5D7C629FD}" destId="{8FDFFA51-0536-F440-B655-C3C1078C0FB0}" srcOrd="0" destOrd="0" presId="urn:microsoft.com/office/officeart/2005/8/layout/list1"/>
    <dgm:cxn modelId="{A6C46B0E-22C1-8747-B83F-7D68B10ABA89}" type="presParOf" srcId="{9E7D6F63-F111-6245-B73C-05E5D7C629FD}" destId="{EF64F9D2-7A20-9B4F-A049-F104FF8CD42C}" srcOrd="1" destOrd="0" presId="urn:microsoft.com/office/officeart/2005/8/layout/list1"/>
    <dgm:cxn modelId="{A8924CBE-604A-E04D-A1A6-FD158086CD0E}" type="presParOf" srcId="{6139A1A9-E28F-9D4A-90E2-5024F1AB6426}" destId="{872CF54D-7793-CF4D-A309-8C2E5AFCDEBE}" srcOrd="17" destOrd="0" presId="urn:microsoft.com/office/officeart/2005/8/layout/list1"/>
    <dgm:cxn modelId="{42F6480C-4CEC-5249-9DB4-9238B4497A7D}" type="presParOf" srcId="{6139A1A9-E28F-9D4A-90E2-5024F1AB6426}" destId="{62ABE0AA-AC24-AB4A-A29B-AD0C1C2D1589}" srcOrd="18" destOrd="0" presId="urn:microsoft.com/office/officeart/2005/8/layout/list1"/>
    <dgm:cxn modelId="{F7F36BA1-EAB2-B043-AE30-DABBD7385342}" type="presParOf" srcId="{6139A1A9-E28F-9D4A-90E2-5024F1AB6426}" destId="{5A1EE3B1-5F8D-AA42-B852-78D67F317916}" srcOrd="19" destOrd="0" presId="urn:microsoft.com/office/officeart/2005/8/layout/list1"/>
    <dgm:cxn modelId="{D41D2C6B-DA4E-5B4A-A628-AE50B785044D}" type="presParOf" srcId="{6139A1A9-E28F-9D4A-90E2-5024F1AB6426}" destId="{8FF16D9D-F3A7-6A4D-B66B-571F9256FDAD}" srcOrd="20" destOrd="0" presId="urn:microsoft.com/office/officeart/2005/8/layout/list1"/>
    <dgm:cxn modelId="{85FAE727-D774-2947-8CA4-BFBA92C2262D}" type="presParOf" srcId="{8FF16D9D-F3A7-6A4D-B66B-571F9256FDAD}" destId="{0308DC1A-1394-E14B-9D71-E4C3D77771C0}" srcOrd="0" destOrd="0" presId="urn:microsoft.com/office/officeart/2005/8/layout/list1"/>
    <dgm:cxn modelId="{78EA5134-C60F-B44C-98A0-283DDDC0E871}" type="presParOf" srcId="{8FF16D9D-F3A7-6A4D-B66B-571F9256FDAD}" destId="{DBF3ADC6-FA8E-C049-A81B-2E2F72A87EC7}" srcOrd="1" destOrd="0" presId="urn:microsoft.com/office/officeart/2005/8/layout/list1"/>
    <dgm:cxn modelId="{0D9A0BE5-7E60-CC4C-9C83-1FB6704DD096}" type="presParOf" srcId="{6139A1A9-E28F-9D4A-90E2-5024F1AB6426}" destId="{9939015E-EF7A-7945-8AD7-8EB525FD9178}" srcOrd="21" destOrd="0" presId="urn:microsoft.com/office/officeart/2005/8/layout/list1"/>
    <dgm:cxn modelId="{4C5B29E4-6477-1D48-AF0E-8B843236A71A}" type="presParOf" srcId="{6139A1A9-E28F-9D4A-90E2-5024F1AB6426}" destId="{743CD450-6794-3A41-BF8F-D62F3FB00440}" srcOrd="22" destOrd="0" presId="urn:microsoft.com/office/officeart/2005/8/layout/list1"/>
    <dgm:cxn modelId="{8898FB74-5908-0146-B107-D962605296EE}" type="presParOf" srcId="{6139A1A9-E28F-9D4A-90E2-5024F1AB6426}" destId="{7A877B3C-9168-2144-9EBA-07B91E5F9D31}" srcOrd="23" destOrd="0" presId="urn:microsoft.com/office/officeart/2005/8/layout/list1"/>
    <dgm:cxn modelId="{6D60F401-E5C8-224E-8E60-34952A47F1E2}" type="presParOf" srcId="{6139A1A9-E28F-9D4A-90E2-5024F1AB6426}" destId="{1C06ECDA-C823-5E4B-923C-3FC4B1C0B8BD}" srcOrd="24" destOrd="0" presId="urn:microsoft.com/office/officeart/2005/8/layout/list1"/>
    <dgm:cxn modelId="{96F530B9-6F3B-EE4F-B1AF-EE51991930F9}" type="presParOf" srcId="{1C06ECDA-C823-5E4B-923C-3FC4B1C0B8BD}" destId="{53213357-B31C-4C4C-9CD4-391740FDB4AF}" srcOrd="0" destOrd="0" presId="urn:microsoft.com/office/officeart/2005/8/layout/list1"/>
    <dgm:cxn modelId="{5C799DFC-2F93-A940-99F3-FA618152263F}" type="presParOf" srcId="{1C06ECDA-C823-5E4B-923C-3FC4B1C0B8BD}" destId="{E3ECC723-5D4C-9D4E-9849-82B41A1EBDEE}" srcOrd="1" destOrd="0" presId="urn:microsoft.com/office/officeart/2005/8/layout/list1"/>
    <dgm:cxn modelId="{14F72646-2CF2-7F43-92E1-C503114D8C5C}" type="presParOf" srcId="{6139A1A9-E28F-9D4A-90E2-5024F1AB6426}" destId="{37B39967-3919-8B40-97C0-214C799CBBBD}" srcOrd="25" destOrd="0" presId="urn:microsoft.com/office/officeart/2005/8/layout/list1"/>
    <dgm:cxn modelId="{A7DFE01D-5507-DB49-9337-F100EB3EA5A1}" type="presParOf" srcId="{6139A1A9-E28F-9D4A-90E2-5024F1AB6426}" destId="{35451183-DEBA-4646-B3F3-3D03E6B4BC90}" srcOrd="26" destOrd="0" presId="urn:microsoft.com/office/officeart/2005/8/layout/list1"/>
    <dgm:cxn modelId="{CC6CEF14-87CF-3642-B906-901626602433}" type="presParOf" srcId="{6139A1A9-E28F-9D4A-90E2-5024F1AB6426}" destId="{F6211247-98FC-D64C-90DD-AFC51A8362DA}" srcOrd="27" destOrd="0" presId="urn:microsoft.com/office/officeart/2005/8/layout/list1"/>
    <dgm:cxn modelId="{B6CFBE7A-DC8A-3C43-9567-497B36E3BED4}" type="presParOf" srcId="{6139A1A9-E28F-9D4A-90E2-5024F1AB6426}" destId="{1EAE1EBB-329A-3E41-99CB-F618A95C048B}" srcOrd="28" destOrd="0" presId="urn:microsoft.com/office/officeart/2005/8/layout/list1"/>
    <dgm:cxn modelId="{C441BE80-82A2-AA43-BDDB-B4548E7535D6}" type="presParOf" srcId="{1EAE1EBB-329A-3E41-99CB-F618A95C048B}" destId="{B2C488D4-C210-BD4B-8FE3-739A3EDAEE8A}" srcOrd="0" destOrd="0" presId="urn:microsoft.com/office/officeart/2005/8/layout/list1"/>
    <dgm:cxn modelId="{C0C54848-CAF4-0741-B6BB-6943C67E8C69}" type="presParOf" srcId="{1EAE1EBB-329A-3E41-99CB-F618A95C048B}" destId="{ECD60622-2E2A-A645-AE18-B0B5A83F9B64}" srcOrd="1" destOrd="0" presId="urn:microsoft.com/office/officeart/2005/8/layout/list1"/>
    <dgm:cxn modelId="{AA7C9580-68C7-5F49-A5D9-7CC362B27DDC}" type="presParOf" srcId="{6139A1A9-E28F-9D4A-90E2-5024F1AB6426}" destId="{548685E7-5E96-D840-900C-93DAC41CB7C9}" srcOrd="29" destOrd="0" presId="urn:microsoft.com/office/officeart/2005/8/layout/list1"/>
    <dgm:cxn modelId="{4A791F74-E134-1C40-A527-8AA2E8736AF4}" type="presParOf" srcId="{6139A1A9-E28F-9D4A-90E2-5024F1AB6426}" destId="{274A5F78-C55A-5646-982D-BBB00E1B6049}" srcOrd="30" destOrd="0" presId="urn:microsoft.com/office/officeart/2005/8/layout/list1"/>
    <dgm:cxn modelId="{6EE854F6-C1EA-E64C-98A8-3C5ED8222925}" type="presParOf" srcId="{6139A1A9-E28F-9D4A-90E2-5024F1AB6426}" destId="{70EA0E0C-E61C-A948-90D2-453DADC1EEFA}" srcOrd="31" destOrd="0" presId="urn:microsoft.com/office/officeart/2005/8/layout/list1"/>
    <dgm:cxn modelId="{A9090CCB-1DD9-174F-ADDC-9325AC2B6CB1}" type="presParOf" srcId="{6139A1A9-E28F-9D4A-90E2-5024F1AB6426}" destId="{EED3746F-307E-2447-9A5B-AFC413452043}" srcOrd="32" destOrd="0" presId="urn:microsoft.com/office/officeart/2005/8/layout/list1"/>
    <dgm:cxn modelId="{ED0279E6-BF02-EC47-A599-B0B5AEBF76AB}" type="presParOf" srcId="{EED3746F-307E-2447-9A5B-AFC413452043}" destId="{6E3BEDB4-5459-CE4F-B6F3-66860473BB3B}" srcOrd="0" destOrd="0" presId="urn:microsoft.com/office/officeart/2005/8/layout/list1"/>
    <dgm:cxn modelId="{33A43384-59FB-1542-98B2-95F136EFF6C1}" type="presParOf" srcId="{EED3746F-307E-2447-9A5B-AFC413452043}" destId="{59AE6EE3-A82B-3A4C-9250-D4370380DE46}" srcOrd="1" destOrd="0" presId="urn:microsoft.com/office/officeart/2005/8/layout/list1"/>
    <dgm:cxn modelId="{24660B78-04D5-AC4A-9DF9-A0F2AF0D85B4}" type="presParOf" srcId="{6139A1A9-E28F-9D4A-90E2-5024F1AB6426}" destId="{0F30F93F-37E1-794A-8E87-A520447EBA72}" srcOrd="33" destOrd="0" presId="urn:microsoft.com/office/officeart/2005/8/layout/list1"/>
    <dgm:cxn modelId="{8126B579-E943-9A4B-8E91-51E04C8B842D}" type="presParOf" srcId="{6139A1A9-E28F-9D4A-90E2-5024F1AB6426}" destId="{968456AE-1BAB-564D-B814-85CB28AD593E}" srcOrd="34" destOrd="0" presId="urn:microsoft.com/office/officeart/2005/8/layout/list1"/>
    <dgm:cxn modelId="{08B1169C-391A-F146-817B-8D86BB1ACAA4}" type="presParOf" srcId="{6139A1A9-E28F-9D4A-90E2-5024F1AB6426}" destId="{181EA502-3125-CB42-965C-338A47D52054}" srcOrd="35" destOrd="0" presId="urn:microsoft.com/office/officeart/2005/8/layout/list1"/>
    <dgm:cxn modelId="{955CCF67-498A-2D42-A71D-3884FAC2B4FC}" type="presParOf" srcId="{6139A1A9-E28F-9D4A-90E2-5024F1AB6426}" destId="{3643EE6F-9D60-EF4E-940E-D27A938B51F2}" srcOrd="36" destOrd="0" presId="urn:microsoft.com/office/officeart/2005/8/layout/list1"/>
    <dgm:cxn modelId="{F73B2C63-F10F-4C49-BE56-A9CD72FA4259}" type="presParOf" srcId="{3643EE6F-9D60-EF4E-940E-D27A938B51F2}" destId="{841BD217-64A1-3F48-8932-AD973942A124}" srcOrd="0" destOrd="0" presId="urn:microsoft.com/office/officeart/2005/8/layout/list1"/>
    <dgm:cxn modelId="{64D815AE-C4E8-BC45-9E9D-0A0C5E413135}" type="presParOf" srcId="{3643EE6F-9D60-EF4E-940E-D27A938B51F2}" destId="{28E1860E-BB25-C44E-B647-CB5D3B201312}" srcOrd="1" destOrd="0" presId="urn:microsoft.com/office/officeart/2005/8/layout/list1"/>
    <dgm:cxn modelId="{2B7C6306-86A5-7042-9484-89E4F8166400}" type="presParOf" srcId="{6139A1A9-E28F-9D4A-90E2-5024F1AB6426}" destId="{959F091F-44F0-CC4E-B04F-7DBCAA0E7D02}" srcOrd="37" destOrd="0" presId="urn:microsoft.com/office/officeart/2005/8/layout/list1"/>
    <dgm:cxn modelId="{26C5E08E-C58D-C34A-AE6B-7FBEF8FCC093}" type="presParOf" srcId="{6139A1A9-E28F-9D4A-90E2-5024F1AB6426}" destId="{09DB098A-3B5F-7E45-B5FF-0B88F408E4B9}" srcOrd="38" destOrd="0" presId="urn:microsoft.com/office/officeart/2005/8/layout/list1"/>
    <dgm:cxn modelId="{C27DBCDD-54FC-AA40-92BE-AF8F081EF589}" type="presParOf" srcId="{6139A1A9-E28F-9D4A-90E2-5024F1AB6426}" destId="{1F5CAB0B-E21E-8D43-9754-158E56DCF54E}" srcOrd="39" destOrd="0" presId="urn:microsoft.com/office/officeart/2005/8/layout/list1"/>
    <dgm:cxn modelId="{892947A8-B1B5-4B41-82A4-87F85791CDD3}" type="presParOf" srcId="{6139A1A9-E28F-9D4A-90E2-5024F1AB6426}" destId="{7333B789-C82A-4748-8C29-28909A952087}" srcOrd="40" destOrd="0" presId="urn:microsoft.com/office/officeart/2005/8/layout/list1"/>
    <dgm:cxn modelId="{3D6EC7DF-A753-FF41-9837-9DCA715609C2}" type="presParOf" srcId="{7333B789-C82A-4748-8C29-28909A952087}" destId="{350074C0-4BEB-4749-967C-4BCFC598FF49}" srcOrd="0" destOrd="0" presId="urn:microsoft.com/office/officeart/2005/8/layout/list1"/>
    <dgm:cxn modelId="{F218CEDE-FDBE-D548-BB42-BEA7667D8ABA}" type="presParOf" srcId="{7333B789-C82A-4748-8C29-28909A952087}" destId="{070F19BB-08C5-8145-8375-8FCB314D2453}" srcOrd="1" destOrd="0" presId="urn:microsoft.com/office/officeart/2005/8/layout/list1"/>
    <dgm:cxn modelId="{A6B28C92-681B-4349-AD8E-4C27456E8797}" type="presParOf" srcId="{6139A1A9-E28F-9D4A-90E2-5024F1AB6426}" destId="{1BAD66C5-86DF-3D45-A0FC-A33D640FFBBA}" srcOrd="41" destOrd="0" presId="urn:microsoft.com/office/officeart/2005/8/layout/list1"/>
    <dgm:cxn modelId="{25BEF612-0D1E-B54A-9EF1-2D455B945455}" type="presParOf" srcId="{6139A1A9-E28F-9D4A-90E2-5024F1AB6426}" destId="{D368BE14-BC5A-E240-BBDB-8368CF36730C}" srcOrd="4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582EDD-FC4D-2043-8265-312F711F90CE}" type="doc">
      <dgm:prSet loTypeId="urn:microsoft.com/office/officeart/2005/8/layout/chevron1" loCatId="" qsTypeId="urn:microsoft.com/office/officeart/2005/8/quickstyle/simple1" qsCatId="simple" csTypeId="urn:microsoft.com/office/officeart/2005/8/colors/accent1_2" csCatId="accent1" phldr="1"/>
      <dgm:spPr/>
    </dgm:pt>
    <dgm:pt modelId="{C9D4C52E-5494-6A48-AA60-3DC2E88E7C97}">
      <dgm:prSet phldrT="[Text]" custT="1"/>
      <dgm:spPr>
        <a:solidFill>
          <a:schemeClr val="bg1"/>
        </a:solidFill>
        <a:ln>
          <a:solidFill>
            <a:schemeClr val="accent1"/>
          </a:solidFill>
        </a:ln>
      </dgm:spPr>
      <dgm:t>
        <a:bodyPr/>
        <a:lstStyle/>
        <a:p>
          <a:r>
            <a:rPr lang="de-DE" sz="2000" b="0" dirty="0">
              <a:solidFill>
                <a:schemeClr val="accent1"/>
              </a:solidFill>
              <a:latin typeface="PT Sans" panose="020B0503020203020204" pitchFamily="34" charset="77"/>
            </a:rPr>
            <a:t>2020</a:t>
          </a:r>
        </a:p>
      </dgm:t>
    </dgm:pt>
    <dgm:pt modelId="{C63D38A6-FAF1-074F-81FB-9B1D7A33E97C}" type="parTrans" cxnId="{7015820F-0DC6-654A-89DD-A7A74B3BD89B}">
      <dgm:prSet/>
      <dgm:spPr/>
      <dgm:t>
        <a:bodyPr/>
        <a:lstStyle/>
        <a:p>
          <a:endParaRPr lang="de-DE" b="0">
            <a:latin typeface="PT Sans" panose="020B0503020203020204" pitchFamily="34" charset="77"/>
          </a:endParaRPr>
        </a:p>
      </dgm:t>
    </dgm:pt>
    <dgm:pt modelId="{02570C1F-8FD9-FD48-828F-B446463369FA}" type="sibTrans" cxnId="{7015820F-0DC6-654A-89DD-A7A74B3BD89B}">
      <dgm:prSet/>
      <dgm:spPr/>
      <dgm:t>
        <a:bodyPr/>
        <a:lstStyle/>
        <a:p>
          <a:endParaRPr lang="de-DE" b="0">
            <a:latin typeface="PT Sans" panose="020B0503020203020204" pitchFamily="34" charset="77"/>
          </a:endParaRPr>
        </a:p>
      </dgm:t>
    </dgm:pt>
    <dgm:pt modelId="{D955D5DC-0680-E145-B3A2-F5720284DA00}">
      <dgm:prSet phldrT="[Text]" custT="1"/>
      <dgm:spPr>
        <a:solidFill>
          <a:schemeClr val="accent1"/>
        </a:solidFill>
      </dgm:spPr>
      <dgm:t>
        <a:bodyPr/>
        <a:lstStyle/>
        <a:p>
          <a:r>
            <a:rPr lang="de-DE" sz="2000" b="0">
              <a:latin typeface="PT Sans" panose="020B0503020203020204" pitchFamily="34" charset="77"/>
            </a:rPr>
            <a:t>2021</a:t>
          </a:r>
        </a:p>
      </dgm:t>
    </dgm:pt>
    <dgm:pt modelId="{532AAA1B-47FD-E648-A1BC-7C4156EE8394}" type="parTrans" cxnId="{AA0428AF-0373-E64D-ACA5-C5CDA26E4738}">
      <dgm:prSet/>
      <dgm:spPr/>
      <dgm:t>
        <a:bodyPr/>
        <a:lstStyle/>
        <a:p>
          <a:endParaRPr lang="de-DE" b="0">
            <a:latin typeface="PT Sans" panose="020B0503020203020204" pitchFamily="34" charset="77"/>
          </a:endParaRPr>
        </a:p>
      </dgm:t>
    </dgm:pt>
    <dgm:pt modelId="{15CF2EE5-C472-8041-A4CB-4FBDAB661FED}" type="sibTrans" cxnId="{AA0428AF-0373-E64D-ACA5-C5CDA26E4738}">
      <dgm:prSet/>
      <dgm:spPr/>
      <dgm:t>
        <a:bodyPr/>
        <a:lstStyle/>
        <a:p>
          <a:endParaRPr lang="de-DE" b="0">
            <a:latin typeface="PT Sans" panose="020B0503020203020204" pitchFamily="34" charset="77"/>
          </a:endParaRPr>
        </a:p>
      </dgm:t>
    </dgm:pt>
    <dgm:pt modelId="{0C2BEFB7-53D6-824D-A4C3-29170D573E72}">
      <dgm:prSet phldrT="[Text]" custT="1"/>
      <dgm:spPr>
        <a:solidFill>
          <a:schemeClr val="accent1"/>
        </a:solidFill>
      </dgm:spPr>
      <dgm:t>
        <a:bodyPr/>
        <a:lstStyle/>
        <a:p>
          <a:r>
            <a:rPr lang="de-DE" sz="2000" b="0">
              <a:latin typeface="PT Sans" panose="020B0503020203020204" pitchFamily="34" charset="77"/>
            </a:rPr>
            <a:t>2022</a:t>
          </a:r>
        </a:p>
      </dgm:t>
    </dgm:pt>
    <dgm:pt modelId="{4DCD37E6-C1B4-7C44-8241-49C6F42F744E}" type="parTrans" cxnId="{F1DAD9D1-4E8D-B546-A9E6-422DD943EF53}">
      <dgm:prSet/>
      <dgm:spPr/>
      <dgm:t>
        <a:bodyPr/>
        <a:lstStyle/>
        <a:p>
          <a:endParaRPr lang="de-DE" b="0">
            <a:latin typeface="PT Sans" panose="020B0503020203020204" pitchFamily="34" charset="77"/>
          </a:endParaRPr>
        </a:p>
      </dgm:t>
    </dgm:pt>
    <dgm:pt modelId="{0B5C47E8-4046-6944-BAE4-ED8E47FD5422}" type="sibTrans" cxnId="{F1DAD9D1-4E8D-B546-A9E6-422DD943EF53}">
      <dgm:prSet/>
      <dgm:spPr/>
      <dgm:t>
        <a:bodyPr/>
        <a:lstStyle/>
        <a:p>
          <a:endParaRPr lang="de-DE" b="0">
            <a:latin typeface="PT Sans" panose="020B0503020203020204" pitchFamily="34" charset="77"/>
          </a:endParaRPr>
        </a:p>
      </dgm:t>
    </dgm:pt>
    <dgm:pt modelId="{B187316B-66C4-7D44-8A07-2EE24D8CC6A0}">
      <dgm:prSet phldrT="[Text]" custT="1"/>
      <dgm:spPr>
        <a:solidFill>
          <a:schemeClr val="accent1"/>
        </a:solidFill>
      </dgm:spPr>
      <dgm:t>
        <a:bodyPr/>
        <a:lstStyle/>
        <a:p>
          <a:r>
            <a:rPr lang="de-DE" sz="2000" b="0">
              <a:latin typeface="PT Sans" panose="020B0503020203020204" pitchFamily="34" charset="77"/>
            </a:rPr>
            <a:t>2023</a:t>
          </a:r>
        </a:p>
      </dgm:t>
    </dgm:pt>
    <dgm:pt modelId="{0B873928-43A4-F64E-8323-0F6A703D1E0D}" type="parTrans" cxnId="{DD999725-25D8-0D40-BC0B-386203247ED1}">
      <dgm:prSet/>
      <dgm:spPr/>
      <dgm:t>
        <a:bodyPr/>
        <a:lstStyle/>
        <a:p>
          <a:endParaRPr lang="de-DE" b="0">
            <a:latin typeface="PT Sans" panose="020B0503020203020204" pitchFamily="34" charset="77"/>
          </a:endParaRPr>
        </a:p>
      </dgm:t>
    </dgm:pt>
    <dgm:pt modelId="{1A652462-2FE7-814A-BDB0-A7C0F5660C77}" type="sibTrans" cxnId="{DD999725-25D8-0D40-BC0B-386203247ED1}">
      <dgm:prSet/>
      <dgm:spPr/>
      <dgm:t>
        <a:bodyPr/>
        <a:lstStyle/>
        <a:p>
          <a:endParaRPr lang="de-DE" b="0">
            <a:latin typeface="PT Sans" panose="020B0503020203020204" pitchFamily="34" charset="77"/>
          </a:endParaRPr>
        </a:p>
      </dgm:t>
    </dgm:pt>
    <dgm:pt modelId="{33B6776D-664E-A64F-9C6E-BC44B71AE415}">
      <dgm:prSet phldrT="[Text]" custT="1"/>
      <dgm:spPr/>
      <dgm:t>
        <a:bodyPr/>
        <a:lstStyle/>
        <a:p>
          <a:r>
            <a:rPr lang="de-DE" sz="2000" b="0">
              <a:latin typeface="PT Sans" panose="020B0503020203020204" pitchFamily="34" charset="77"/>
            </a:rPr>
            <a:t>2024</a:t>
          </a:r>
        </a:p>
      </dgm:t>
    </dgm:pt>
    <dgm:pt modelId="{AA861BC2-E2CB-EF44-BCAF-286EB0B9B9D2}" type="parTrans" cxnId="{E0A38980-AAE4-1546-AB62-D1D9A3A4015C}">
      <dgm:prSet/>
      <dgm:spPr/>
      <dgm:t>
        <a:bodyPr/>
        <a:lstStyle/>
        <a:p>
          <a:endParaRPr lang="de-DE" b="0">
            <a:latin typeface="PT Sans" panose="020B0503020203020204" pitchFamily="34" charset="77"/>
          </a:endParaRPr>
        </a:p>
      </dgm:t>
    </dgm:pt>
    <dgm:pt modelId="{594ED823-0385-D347-83AE-3377F1A0114B}" type="sibTrans" cxnId="{E0A38980-AAE4-1546-AB62-D1D9A3A4015C}">
      <dgm:prSet/>
      <dgm:spPr/>
      <dgm:t>
        <a:bodyPr/>
        <a:lstStyle/>
        <a:p>
          <a:endParaRPr lang="de-DE" b="0">
            <a:latin typeface="PT Sans" panose="020B0503020203020204" pitchFamily="34" charset="77"/>
          </a:endParaRPr>
        </a:p>
      </dgm:t>
    </dgm:pt>
    <dgm:pt modelId="{D833511D-685D-8345-B1AF-07CCE035E1FE}">
      <dgm:prSet phldrT="[Text]" custT="1"/>
      <dgm:spPr>
        <a:solidFill>
          <a:schemeClr val="accent1"/>
        </a:solidFill>
      </dgm:spPr>
      <dgm:t>
        <a:bodyPr/>
        <a:lstStyle/>
        <a:p>
          <a:r>
            <a:rPr lang="de-DE" sz="2000" b="0">
              <a:latin typeface="PT Sans" panose="020B0503020203020204" pitchFamily="34" charset="77"/>
            </a:rPr>
            <a:t>2025</a:t>
          </a:r>
        </a:p>
      </dgm:t>
    </dgm:pt>
    <dgm:pt modelId="{D7D23597-BDD1-B640-8B39-2C67632E8555}" type="parTrans" cxnId="{D0868D95-9626-014E-9206-8F5224B56FBA}">
      <dgm:prSet/>
      <dgm:spPr/>
      <dgm:t>
        <a:bodyPr/>
        <a:lstStyle/>
        <a:p>
          <a:endParaRPr lang="de-DE" b="0">
            <a:latin typeface="PT Sans" panose="020B0503020203020204" pitchFamily="34" charset="77"/>
          </a:endParaRPr>
        </a:p>
      </dgm:t>
    </dgm:pt>
    <dgm:pt modelId="{D9D34761-A7E1-EA44-939F-C212BE10576D}" type="sibTrans" cxnId="{D0868D95-9626-014E-9206-8F5224B56FBA}">
      <dgm:prSet/>
      <dgm:spPr/>
      <dgm:t>
        <a:bodyPr/>
        <a:lstStyle/>
        <a:p>
          <a:endParaRPr lang="de-DE" b="0">
            <a:latin typeface="PT Sans" panose="020B0503020203020204" pitchFamily="34" charset="77"/>
          </a:endParaRPr>
        </a:p>
      </dgm:t>
    </dgm:pt>
    <dgm:pt modelId="{17FD328D-5B17-6747-AFC4-417D1CAF619B}">
      <dgm:prSet phldrT="[Text]" custT="1"/>
      <dgm:spPr>
        <a:solidFill>
          <a:schemeClr val="bg1">
            <a:lumMod val="50000"/>
          </a:schemeClr>
        </a:solidFill>
      </dgm:spPr>
      <dgm:t>
        <a:bodyPr/>
        <a:lstStyle/>
        <a:p>
          <a:r>
            <a:rPr lang="de-DE" sz="2000" b="0">
              <a:latin typeface="PT Sans" panose="020B0503020203020204" pitchFamily="34" charset="77"/>
            </a:rPr>
            <a:t>2026</a:t>
          </a:r>
        </a:p>
      </dgm:t>
    </dgm:pt>
    <dgm:pt modelId="{2BC78BF8-3A3E-3645-883C-62233E4F2E0F}" type="parTrans" cxnId="{11FA52B4-AFFD-B54D-B12B-0052D686D8DF}">
      <dgm:prSet/>
      <dgm:spPr/>
      <dgm:t>
        <a:bodyPr/>
        <a:lstStyle/>
        <a:p>
          <a:endParaRPr lang="de-DE" b="0">
            <a:latin typeface="PT Sans" panose="020B0503020203020204" pitchFamily="34" charset="77"/>
          </a:endParaRPr>
        </a:p>
      </dgm:t>
    </dgm:pt>
    <dgm:pt modelId="{07ECD4B1-A1D6-8949-969D-D8D293AA28F5}" type="sibTrans" cxnId="{11FA52B4-AFFD-B54D-B12B-0052D686D8DF}">
      <dgm:prSet/>
      <dgm:spPr/>
      <dgm:t>
        <a:bodyPr/>
        <a:lstStyle/>
        <a:p>
          <a:endParaRPr lang="de-DE" b="0">
            <a:latin typeface="PT Sans" panose="020B0503020203020204" pitchFamily="34" charset="77"/>
          </a:endParaRPr>
        </a:p>
      </dgm:t>
    </dgm:pt>
    <dgm:pt modelId="{927DD639-9419-C641-9E28-84AE1BAF48C8}" type="pres">
      <dgm:prSet presAssocID="{99582EDD-FC4D-2043-8265-312F711F90CE}" presName="Name0" presStyleCnt="0">
        <dgm:presLayoutVars>
          <dgm:dir/>
          <dgm:animLvl val="lvl"/>
          <dgm:resizeHandles val="exact"/>
        </dgm:presLayoutVars>
      </dgm:prSet>
      <dgm:spPr/>
    </dgm:pt>
    <dgm:pt modelId="{E51C9B07-86D7-FA48-AC5E-B590E1C828A4}" type="pres">
      <dgm:prSet presAssocID="{C9D4C52E-5494-6A48-AA60-3DC2E88E7C97}" presName="parTxOnly" presStyleLbl="node1" presStyleIdx="0" presStyleCnt="7">
        <dgm:presLayoutVars>
          <dgm:chMax val="0"/>
          <dgm:chPref val="0"/>
          <dgm:bulletEnabled val="1"/>
        </dgm:presLayoutVars>
      </dgm:prSet>
      <dgm:spPr/>
    </dgm:pt>
    <dgm:pt modelId="{BBFAB4B5-8F79-AA4E-A844-9005C49A9617}" type="pres">
      <dgm:prSet presAssocID="{02570C1F-8FD9-FD48-828F-B446463369FA}" presName="parTxOnlySpace" presStyleCnt="0"/>
      <dgm:spPr/>
    </dgm:pt>
    <dgm:pt modelId="{81BCD79E-E7A6-FC49-87A6-5252E26BE971}" type="pres">
      <dgm:prSet presAssocID="{D955D5DC-0680-E145-B3A2-F5720284DA00}" presName="parTxOnly" presStyleLbl="node1" presStyleIdx="1" presStyleCnt="7">
        <dgm:presLayoutVars>
          <dgm:chMax val="0"/>
          <dgm:chPref val="0"/>
          <dgm:bulletEnabled val="1"/>
        </dgm:presLayoutVars>
      </dgm:prSet>
      <dgm:spPr/>
    </dgm:pt>
    <dgm:pt modelId="{A68D03C0-5026-D64F-93B5-B38392374C17}" type="pres">
      <dgm:prSet presAssocID="{15CF2EE5-C472-8041-A4CB-4FBDAB661FED}" presName="parTxOnlySpace" presStyleCnt="0"/>
      <dgm:spPr/>
    </dgm:pt>
    <dgm:pt modelId="{0FDBB060-98D1-DE42-8FF9-E6AE32DB7CDD}" type="pres">
      <dgm:prSet presAssocID="{0C2BEFB7-53D6-824D-A4C3-29170D573E72}" presName="parTxOnly" presStyleLbl="node1" presStyleIdx="2" presStyleCnt="7">
        <dgm:presLayoutVars>
          <dgm:chMax val="0"/>
          <dgm:chPref val="0"/>
          <dgm:bulletEnabled val="1"/>
        </dgm:presLayoutVars>
      </dgm:prSet>
      <dgm:spPr/>
    </dgm:pt>
    <dgm:pt modelId="{04FA8413-6ED8-1448-AF60-A5923691F480}" type="pres">
      <dgm:prSet presAssocID="{0B5C47E8-4046-6944-BAE4-ED8E47FD5422}" presName="parTxOnlySpace" presStyleCnt="0"/>
      <dgm:spPr/>
    </dgm:pt>
    <dgm:pt modelId="{C089FCD2-1842-8D44-8904-C184A668F20C}" type="pres">
      <dgm:prSet presAssocID="{B187316B-66C4-7D44-8A07-2EE24D8CC6A0}" presName="parTxOnly" presStyleLbl="node1" presStyleIdx="3" presStyleCnt="7">
        <dgm:presLayoutVars>
          <dgm:chMax val="0"/>
          <dgm:chPref val="0"/>
          <dgm:bulletEnabled val="1"/>
        </dgm:presLayoutVars>
      </dgm:prSet>
      <dgm:spPr/>
    </dgm:pt>
    <dgm:pt modelId="{E5B232CA-5B8E-BF45-9A78-97F6058985B6}" type="pres">
      <dgm:prSet presAssocID="{1A652462-2FE7-814A-BDB0-A7C0F5660C77}" presName="parTxOnlySpace" presStyleCnt="0"/>
      <dgm:spPr/>
    </dgm:pt>
    <dgm:pt modelId="{232B556C-0080-CF49-B6FA-0DD696AB4FC8}" type="pres">
      <dgm:prSet presAssocID="{33B6776D-664E-A64F-9C6E-BC44B71AE415}" presName="parTxOnly" presStyleLbl="node1" presStyleIdx="4" presStyleCnt="7">
        <dgm:presLayoutVars>
          <dgm:chMax val="0"/>
          <dgm:chPref val="0"/>
          <dgm:bulletEnabled val="1"/>
        </dgm:presLayoutVars>
      </dgm:prSet>
      <dgm:spPr/>
    </dgm:pt>
    <dgm:pt modelId="{1DE8E3D2-691F-5B41-B94B-558FB35D2068}" type="pres">
      <dgm:prSet presAssocID="{594ED823-0385-D347-83AE-3377F1A0114B}" presName="parTxOnlySpace" presStyleCnt="0"/>
      <dgm:spPr/>
    </dgm:pt>
    <dgm:pt modelId="{FC76B61A-5EA1-3B4E-8FED-0EA3EA985396}" type="pres">
      <dgm:prSet presAssocID="{D833511D-685D-8345-B1AF-07CCE035E1FE}" presName="parTxOnly" presStyleLbl="node1" presStyleIdx="5" presStyleCnt="7">
        <dgm:presLayoutVars>
          <dgm:chMax val="0"/>
          <dgm:chPref val="0"/>
          <dgm:bulletEnabled val="1"/>
        </dgm:presLayoutVars>
      </dgm:prSet>
      <dgm:spPr/>
    </dgm:pt>
    <dgm:pt modelId="{35149959-3E47-6147-B616-7CD2CB34D9C8}" type="pres">
      <dgm:prSet presAssocID="{D9D34761-A7E1-EA44-939F-C212BE10576D}" presName="parTxOnlySpace" presStyleCnt="0"/>
      <dgm:spPr/>
    </dgm:pt>
    <dgm:pt modelId="{58BBC244-8DA2-514F-9E98-F624FC6CBE1F}" type="pres">
      <dgm:prSet presAssocID="{17FD328D-5B17-6747-AFC4-417D1CAF619B}" presName="parTxOnly" presStyleLbl="node1" presStyleIdx="6" presStyleCnt="7">
        <dgm:presLayoutVars>
          <dgm:chMax val="0"/>
          <dgm:chPref val="0"/>
          <dgm:bulletEnabled val="1"/>
        </dgm:presLayoutVars>
      </dgm:prSet>
      <dgm:spPr/>
    </dgm:pt>
  </dgm:ptLst>
  <dgm:cxnLst>
    <dgm:cxn modelId="{7015820F-0DC6-654A-89DD-A7A74B3BD89B}" srcId="{99582EDD-FC4D-2043-8265-312F711F90CE}" destId="{C9D4C52E-5494-6A48-AA60-3DC2E88E7C97}" srcOrd="0" destOrd="0" parTransId="{C63D38A6-FAF1-074F-81FB-9B1D7A33E97C}" sibTransId="{02570C1F-8FD9-FD48-828F-B446463369FA}"/>
    <dgm:cxn modelId="{77999A1F-D596-D047-BCB4-EBDFB24ED758}" type="presOf" srcId="{D833511D-685D-8345-B1AF-07CCE035E1FE}" destId="{FC76B61A-5EA1-3B4E-8FED-0EA3EA985396}" srcOrd="0" destOrd="0" presId="urn:microsoft.com/office/officeart/2005/8/layout/chevron1"/>
    <dgm:cxn modelId="{DD999725-25D8-0D40-BC0B-386203247ED1}" srcId="{99582EDD-FC4D-2043-8265-312F711F90CE}" destId="{B187316B-66C4-7D44-8A07-2EE24D8CC6A0}" srcOrd="3" destOrd="0" parTransId="{0B873928-43A4-F64E-8323-0F6A703D1E0D}" sibTransId="{1A652462-2FE7-814A-BDB0-A7C0F5660C77}"/>
    <dgm:cxn modelId="{38764A53-30DB-7847-86FB-D8CFE7F76A41}" type="presOf" srcId="{0C2BEFB7-53D6-824D-A4C3-29170D573E72}" destId="{0FDBB060-98D1-DE42-8FF9-E6AE32DB7CDD}" srcOrd="0" destOrd="0" presId="urn:microsoft.com/office/officeart/2005/8/layout/chevron1"/>
    <dgm:cxn modelId="{E0A38980-AAE4-1546-AB62-D1D9A3A4015C}" srcId="{99582EDD-FC4D-2043-8265-312F711F90CE}" destId="{33B6776D-664E-A64F-9C6E-BC44B71AE415}" srcOrd="4" destOrd="0" parTransId="{AA861BC2-E2CB-EF44-BCAF-286EB0B9B9D2}" sibTransId="{594ED823-0385-D347-83AE-3377F1A0114B}"/>
    <dgm:cxn modelId="{78AD4795-DF6D-714D-8F29-DF142EF22EFF}" type="presOf" srcId="{99582EDD-FC4D-2043-8265-312F711F90CE}" destId="{927DD639-9419-C641-9E28-84AE1BAF48C8}" srcOrd="0" destOrd="0" presId="urn:microsoft.com/office/officeart/2005/8/layout/chevron1"/>
    <dgm:cxn modelId="{D0868D95-9626-014E-9206-8F5224B56FBA}" srcId="{99582EDD-FC4D-2043-8265-312F711F90CE}" destId="{D833511D-685D-8345-B1AF-07CCE035E1FE}" srcOrd="5" destOrd="0" parTransId="{D7D23597-BDD1-B640-8B39-2C67632E8555}" sibTransId="{D9D34761-A7E1-EA44-939F-C212BE10576D}"/>
    <dgm:cxn modelId="{93B254AA-D290-BA4B-9585-FFA50D1A524C}" type="presOf" srcId="{D955D5DC-0680-E145-B3A2-F5720284DA00}" destId="{81BCD79E-E7A6-FC49-87A6-5252E26BE971}" srcOrd="0" destOrd="0" presId="urn:microsoft.com/office/officeart/2005/8/layout/chevron1"/>
    <dgm:cxn modelId="{AA0428AF-0373-E64D-ACA5-C5CDA26E4738}" srcId="{99582EDD-FC4D-2043-8265-312F711F90CE}" destId="{D955D5DC-0680-E145-B3A2-F5720284DA00}" srcOrd="1" destOrd="0" parTransId="{532AAA1B-47FD-E648-A1BC-7C4156EE8394}" sibTransId="{15CF2EE5-C472-8041-A4CB-4FBDAB661FED}"/>
    <dgm:cxn modelId="{11FA52B4-AFFD-B54D-B12B-0052D686D8DF}" srcId="{99582EDD-FC4D-2043-8265-312F711F90CE}" destId="{17FD328D-5B17-6747-AFC4-417D1CAF619B}" srcOrd="6" destOrd="0" parTransId="{2BC78BF8-3A3E-3645-883C-62233E4F2E0F}" sibTransId="{07ECD4B1-A1D6-8949-969D-D8D293AA28F5}"/>
    <dgm:cxn modelId="{82FE9DBC-AEDA-6F46-B784-B38A7ADD6E61}" type="presOf" srcId="{C9D4C52E-5494-6A48-AA60-3DC2E88E7C97}" destId="{E51C9B07-86D7-FA48-AC5E-B590E1C828A4}" srcOrd="0" destOrd="0" presId="urn:microsoft.com/office/officeart/2005/8/layout/chevron1"/>
    <dgm:cxn modelId="{F1DAD9D1-4E8D-B546-A9E6-422DD943EF53}" srcId="{99582EDD-FC4D-2043-8265-312F711F90CE}" destId="{0C2BEFB7-53D6-824D-A4C3-29170D573E72}" srcOrd="2" destOrd="0" parTransId="{4DCD37E6-C1B4-7C44-8241-49C6F42F744E}" sibTransId="{0B5C47E8-4046-6944-BAE4-ED8E47FD5422}"/>
    <dgm:cxn modelId="{9FCEACDC-CEBB-A048-8AA6-CEA86B98A58C}" type="presOf" srcId="{B187316B-66C4-7D44-8A07-2EE24D8CC6A0}" destId="{C089FCD2-1842-8D44-8904-C184A668F20C}" srcOrd="0" destOrd="0" presId="urn:microsoft.com/office/officeart/2005/8/layout/chevron1"/>
    <dgm:cxn modelId="{989BA2E7-0F0E-3449-8F11-9EC17B181601}" type="presOf" srcId="{33B6776D-664E-A64F-9C6E-BC44B71AE415}" destId="{232B556C-0080-CF49-B6FA-0DD696AB4FC8}" srcOrd="0" destOrd="0" presId="urn:microsoft.com/office/officeart/2005/8/layout/chevron1"/>
    <dgm:cxn modelId="{36DD3AEE-A926-194B-A799-8A408821A2D0}" type="presOf" srcId="{17FD328D-5B17-6747-AFC4-417D1CAF619B}" destId="{58BBC244-8DA2-514F-9E98-F624FC6CBE1F}" srcOrd="0" destOrd="0" presId="urn:microsoft.com/office/officeart/2005/8/layout/chevron1"/>
    <dgm:cxn modelId="{A53A16C8-953B-8442-9511-35CA0C5F0717}" type="presParOf" srcId="{927DD639-9419-C641-9E28-84AE1BAF48C8}" destId="{E51C9B07-86D7-FA48-AC5E-B590E1C828A4}" srcOrd="0" destOrd="0" presId="urn:microsoft.com/office/officeart/2005/8/layout/chevron1"/>
    <dgm:cxn modelId="{3E5EF235-B0FA-484D-AFAC-6279711CCB45}" type="presParOf" srcId="{927DD639-9419-C641-9E28-84AE1BAF48C8}" destId="{BBFAB4B5-8F79-AA4E-A844-9005C49A9617}" srcOrd="1" destOrd="0" presId="urn:microsoft.com/office/officeart/2005/8/layout/chevron1"/>
    <dgm:cxn modelId="{5C353058-EB9A-1546-A452-7B78518B244C}" type="presParOf" srcId="{927DD639-9419-C641-9E28-84AE1BAF48C8}" destId="{81BCD79E-E7A6-FC49-87A6-5252E26BE971}" srcOrd="2" destOrd="0" presId="urn:microsoft.com/office/officeart/2005/8/layout/chevron1"/>
    <dgm:cxn modelId="{82997CFC-2102-F147-BE59-AB454EC5E983}" type="presParOf" srcId="{927DD639-9419-C641-9E28-84AE1BAF48C8}" destId="{A68D03C0-5026-D64F-93B5-B38392374C17}" srcOrd="3" destOrd="0" presId="urn:microsoft.com/office/officeart/2005/8/layout/chevron1"/>
    <dgm:cxn modelId="{5442CC38-C9B2-B046-B0E2-BD055DFFD599}" type="presParOf" srcId="{927DD639-9419-C641-9E28-84AE1BAF48C8}" destId="{0FDBB060-98D1-DE42-8FF9-E6AE32DB7CDD}" srcOrd="4" destOrd="0" presId="urn:microsoft.com/office/officeart/2005/8/layout/chevron1"/>
    <dgm:cxn modelId="{2FE9F9CF-2831-E047-B62D-B05871E0EDA6}" type="presParOf" srcId="{927DD639-9419-C641-9E28-84AE1BAF48C8}" destId="{04FA8413-6ED8-1448-AF60-A5923691F480}" srcOrd="5" destOrd="0" presId="urn:microsoft.com/office/officeart/2005/8/layout/chevron1"/>
    <dgm:cxn modelId="{0C6F1389-54BD-9D4E-96DA-35228B180A47}" type="presParOf" srcId="{927DD639-9419-C641-9E28-84AE1BAF48C8}" destId="{C089FCD2-1842-8D44-8904-C184A668F20C}" srcOrd="6" destOrd="0" presId="urn:microsoft.com/office/officeart/2005/8/layout/chevron1"/>
    <dgm:cxn modelId="{86F7B599-ABE3-5E46-841A-A50E015665E1}" type="presParOf" srcId="{927DD639-9419-C641-9E28-84AE1BAF48C8}" destId="{E5B232CA-5B8E-BF45-9A78-97F6058985B6}" srcOrd="7" destOrd="0" presId="urn:microsoft.com/office/officeart/2005/8/layout/chevron1"/>
    <dgm:cxn modelId="{7FEAE6F5-EF28-1B4B-AB27-8B28F9295FD5}" type="presParOf" srcId="{927DD639-9419-C641-9E28-84AE1BAF48C8}" destId="{232B556C-0080-CF49-B6FA-0DD696AB4FC8}" srcOrd="8" destOrd="0" presId="urn:microsoft.com/office/officeart/2005/8/layout/chevron1"/>
    <dgm:cxn modelId="{4AE1CD96-3A40-704A-8C49-08EC45864A59}" type="presParOf" srcId="{927DD639-9419-C641-9E28-84AE1BAF48C8}" destId="{1DE8E3D2-691F-5B41-B94B-558FB35D2068}" srcOrd="9" destOrd="0" presId="urn:microsoft.com/office/officeart/2005/8/layout/chevron1"/>
    <dgm:cxn modelId="{5E1B62C6-574D-654D-AB29-49FE2F53077B}" type="presParOf" srcId="{927DD639-9419-C641-9E28-84AE1BAF48C8}" destId="{FC76B61A-5EA1-3B4E-8FED-0EA3EA985396}" srcOrd="10" destOrd="0" presId="urn:microsoft.com/office/officeart/2005/8/layout/chevron1"/>
    <dgm:cxn modelId="{D1363911-98C3-3F4B-97B8-07B67120EBEE}" type="presParOf" srcId="{927DD639-9419-C641-9E28-84AE1BAF48C8}" destId="{35149959-3E47-6147-B616-7CD2CB34D9C8}" srcOrd="11" destOrd="0" presId="urn:microsoft.com/office/officeart/2005/8/layout/chevron1"/>
    <dgm:cxn modelId="{9C65D38D-6D2C-3544-A564-5041BE85BAE0}" type="presParOf" srcId="{927DD639-9419-C641-9E28-84AE1BAF48C8}" destId="{58BBC244-8DA2-514F-9E98-F624FC6CBE1F}"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582EDD-FC4D-2043-8265-312F711F90CE}"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de-DE"/>
        </a:p>
      </dgm:t>
    </dgm:pt>
    <dgm:pt modelId="{C9D4C52E-5494-6A48-AA60-3DC2E88E7C97}">
      <dgm:prSet phldrT="[Text]" custT="1"/>
      <dgm:spPr>
        <a:solidFill>
          <a:schemeClr val="bg1">
            <a:lumMod val="65000"/>
          </a:schemeClr>
        </a:solidFill>
      </dgm:spPr>
      <dgm:t>
        <a:bodyPr/>
        <a:lstStyle/>
        <a:p>
          <a:r>
            <a:rPr lang="de-DE" sz="1000">
              <a:latin typeface="PT Sans" panose="020B0503020203020204" pitchFamily="34" charset="77"/>
            </a:rPr>
            <a:t>Parlament</a:t>
          </a:r>
          <a:br>
            <a:rPr lang="de-DE" sz="1000">
              <a:latin typeface="PT Sans" panose="020B0503020203020204" pitchFamily="34" charset="77"/>
            </a:rPr>
          </a:br>
          <a:r>
            <a:rPr lang="de-DE" sz="1000">
              <a:latin typeface="PT Sans" panose="020B0503020203020204" pitchFamily="34" charset="77"/>
            </a:rPr>
            <a:t>Motion</a:t>
          </a:r>
        </a:p>
      </dgm:t>
    </dgm:pt>
    <dgm:pt modelId="{C63D38A6-FAF1-074F-81FB-9B1D7A33E97C}" type="parTrans" cxnId="{7015820F-0DC6-654A-89DD-A7A74B3BD89B}">
      <dgm:prSet/>
      <dgm:spPr/>
      <dgm:t>
        <a:bodyPr/>
        <a:lstStyle/>
        <a:p>
          <a:endParaRPr lang="de-DE"/>
        </a:p>
      </dgm:t>
    </dgm:pt>
    <dgm:pt modelId="{02570C1F-8FD9-FD48-828F-B446463369FA}" type="sibTrans" cxnId="{7015820F-0DC6-654A-89DD-A7A74B3BD89B}">
      <dgm:prSet/>
      <dgm:spPr/>
      <dgm:t>
        <a:bodyPr/>
        <a:lstStyle/>
        <a:p>
          <a:endParaRPr lang="de-DE"/>
        </a:p>
      </dgm:t>
    </dgm:pt>
    <dgm:pt modelId="{D955D5DC-0680-E145-B3A2-F5720284DA00}">
      <dgm:prSet phldrT="[Text]" custT="1"/>
      <dgm:spPr>
        <a:solidFill>
          <a:schemeClr val="bg1">
            <a:lumMod val="65000"/>
          </a:schemeClr>
        </a:solidFill>
      </dgm:spPr>
      <dgm:t>
        <a:bodyPr/>
        <a:lstStyle/>
        <a:p>
          <a:endParaRPr lang="de-DE" sz="1000" dirty="0">
            <a:latin typeface="PT Sans" panose="020B0503020203020204" pitchFamily="34" charset="77"/>
          </a:endParaRPr>
        </a:p>
      </dgm:t>
    </dgm:pt>
    <dgm:pt modelId="{532AAA1B-47FD-E648-A1BC-7C4156EE8394}" type="parTrans" cxnId="{AA0428AF-0373-E64D-ACA5-C5CDA26E4738}">
      <dgm:prSet/>
      <dgm:spPr/>
      <dgm:t>
        <a:bodyPr/>
        <a:lstStyle/>
        <a:p>
          <a:endParaRPr lang="de-DE"/>
        </a:p>
      </dgm:t>
    </dgm:pt>
    <dgm:pt modelId="{15CF2EE5-C472-8041-A4CB-4FBDAB661FED}" type="sibTrans" cxnId="{AA0428AF-0373-E64D-ACA5-C5CDA26E4738}">
      <dgm:prSet/>
      <dgm:spPr/>
      <dgm:t>
        <a:bodyPr/>
        <a:lstStyle/>
        <a:p>
          <a:endParaRPr lang="de-DE"/>
        </a:p>
      </dgm:t>
    </dgm:pt>
    <dgm:pt modelId="{0C2BEFB7-53D6-824D-A4C3-29170D573E72}">
      <dgm:prSet phldrT="[Text]" custT="1"/>
      <dgm:spPr>
        <a:solidFill>
          <a:schemeClr val="bg1">
            <a:lumMod val="65000"/>
          </a:schemeClr>
        </a:solidFill>
      </dgm:spPr>
      <dgm:t>
        <a:bodyPr/>
        <a:lstStyle/>
        <a:p>
          <a:r>
            <a:rPr lang="de-DE" sz="1000">
              <a:latin typeface="PT Sans" panose="020B0503020203020204" pitchFamily="34" charset="77"/>
            </a:rPr>
            <a:t>Entwicklung</a:t>
          </a:r>
          <a:br>
            <a:rPr lang="de-DE" sz="1000">
              <a:latin typeface="PT Sans" panose="020B0503020203020204" pitchFamily="34" charset="77"/>
            </a:rPr>
          </a:br>
          <a:r>
            <a:rPr lang="de-DE" sz="1000">
              <a:latin typeface="PT Sans" panose="020B0503020203020204" pitchFamily="34" charset="77"/>
            </a:rPr>
            <a:t>Gesetz</a:t>
          </a:r>
        </a:p>
      </dgm:t>
    </dgm:pt>
    <dgm:pt modelId="{4DCD37E6-C1B4-7C44-8241-49C6F42F744E}" type="parTrans" cxnId="{F1DAD9D1-4E8D-B546-A9E6-422DD943EF53}">
      <dgm:prSet/>
      <dgm:spPr/>
      <dgm:t>
        <a:bodyPr/>
        <a:lstStyle/>
        <a:p>
          <a:endParaRPr lang="de-DE"/>
        </a:p>
      </dgm:t>
    </dgm:pt>
    <dgm:pt modelId="{0B5C47E8-4046-6944-BAE4-ED8E47FD5422}" type="sibTrans" cxnId="{F1DAD9D1-4E8D-B546-A9E6-422DD943EF53}">
      <dgm:prSet/>
      <dgm:spPr/>
      <dgm:t>
        <a:bodyPr/>
        <a:lstStyle/>
        <a:p>
          <a:endParaRPr lang="de-DE"/>
        </a:p>
      </dgm:t>
    </dgm:pt>
    <dgm:pt modelId="{B187316B-66C4-7D44-8A07-2EE24D8CC6A0}">
      <dgm:prSet phldrT="[Text]" custT="1"/>
      <dgm:spPr>
        <a:solidFill>
          <a:schemeClr val="bg1">
            <a:lumMod val="65000"/>
          </a:schemeClr>
        </a:solidFill>
      </dgm:spPr>
      <dgm:t>
        <a:bodyPr/>
        <a:lstStyle/>
        <a:p>
          <a:r>
            <a:rPr lang="de-DE" sz="1000" err="1">
              <a:latin typeface="PT Sans" panose="020B0503020203020204" pitchFamily="34" charset="77"/>
            </a:rPr>
            <a:t>Vernehm-lassung</a:t>
          </a:r>
          <a:r>
            <a:rPr lang="de-DE" sz="1000">
              <a:latin typeface="PT Sans" panose="020B0503020203020204" pitchFamily="34" charset="77"/>
            </a:rPr>
            <a:t> &amp; Botschaft BR</a:t>
          </a:r>
        </a:p>
      </dgm:t>
    </dgm:pt>
    <dgm:pt modelId="{0B873928-43A4-F64E-8323-0F6A703D1E0D}" type="parTrans" cxnId="{DD999725-25D8-0D40-BC0B-386203247ED1}">
      <dgm:prSet/>
      <dgm:spPr/>
      <dgm:t>
        <a:bodyPr/>
        <a:lstStyle/>
        <a:p>
          <a:endParaRPr lang="de-DE"/>
        </a:p>
      </dgm:t>
    </dgm:pt>
    <dgm:pt modelId="{1A652462-2FE7-814A-BDB0-A7C0F5660C77}" type="sibTrans" cxnId="{DD999725-25D8-0D40-BC0B-386203247ED1}">
      <dgm:prSet/>
      <dgm:spPr/>
      <dgm:t>
        <a:bodyPr/>
        <a:lstStyle/>
        <a:p>
          <a:endParaRPr lang="de-DE"/>
        </a:p>
      </dgm:t>
    </dgm:pt>
    <dgm:pt modelId="{33B6776D-664E-A64F-9C6E-BC44B71AE415}">
      <dgm:prSet phldrT="[Text]" custT="1"/>
      <dgm:spPr>
        <a:solidFill>
          <a:schemeClr val="bg1">
            <a:lumMod val="65000"/>
          </a:schemeClr>
        </a:solidFill>
      </dgm:spPr>
      <dgm:t>
        <a:bodyPr/>
        <a:lstStyle/>
        <a:p>
          <a:r>
            <a:rPr lang="de-DE" sz="1000" dirty="0">
              <a:latin typeface="PT Sans" panose="020B0503020203020204" pitchFamily="34" charset="77"/>
            </a:rPr>
            <a:t>Parlament</a:t>
          </a:r>
        </a:p>
      </dgm:t>
    </dgm:pt>
    <dgm:pt modelId="{AA861BC2-E2CB-EF44-BCAF-286EB0B9B9D2}" type="parTrans" cxnId="{E0A38980-AAE4-1546-AB62-D1D9A3A4015C}">
      <dgm:prSet/>
      <dgm:spPr/>
      <dgm:t>
        <a:bodyPr/>
        <a:lstStyle/>
        <a:p>
          <a:endParaRPr lang="de-DE"/>
        </a:p>
      </dgm:t>
    </dgm:pt>
    <dgm:pt modelId="{594ED823-0385-D347-83AE-3377F1A0114B}" type="sibTrans" cxnId="{E0A38980-AAE4-1546-AB62-D1D9A3A4015C}">
      <dgm:prSet/>
      <dgm:spPr/>
      <dgm:t>
        <a:bodyPr/>
        <a:lstStyle/>
        <a:p>
          <a:endParaRPr lang="de-DE"/>
        </a:p>
      </dgm:t>
    </dgm:pt>
    <dgm:pt modelId="{D833511D-685D-8345-B1AF-07CCE035E1FE}">
      <dgm:prSet phldrT="[Text]" custT="1"/>
      <dgm:spPr>
        <a:solidFill>
          <a:schemeClr val="bg1">
            <a:lumMod val="65000"/>
          </a:schemeClr>
        </a:solidFill>
      </dgm:spPr>
      <dgm:t>
        <a:bodyPr/>
        <a:lstStyle/>
        <a:p>
          <a:r>
            <a:rPr lang="de-DE" sz="1000" dirty="0">
              <a:latin typeface="PT Sans" panose="020B0503020203020204" pitchFamily="34" charset="77"/>
            </a:rPr>
            <a:t>Aufbau</a:t>
          </a:r>
        </a:p>
      </dgm:t>
    </dgm:pt>
    <dgm:pt modelId="{D7D23597-BDD1-B640-8B39-2C67632E8555}" type="parTrans" cxnId="{D0868D95-9626-014E-9206-8F5224B56FBA}">
      <dgm:prSet/>
      <dgm:spPr/>
      <dgm:t>
        <a:bodyPr/>
        <a:lstStyle/>
        <a:p>
          <a:endParaRPr lang="de-DE"/>
        </a:p>
      </dgm:t>
    </dgm:pt>
    <dgm:pt modelId="{D9D34761-A7E1-EA44-939F-C212BE10576D}" type="sibTrans" cxnId="{D0868D95-9626-014E-9206-8F5224B56FBA}">
      <dgm:prSet/>
      <dgm:spPr/>
      <dgm:t>
        <a:bodyPr/>
        <a:lstStyle/>
        <a:p>
          <a:endParaRPr lang="de-DE"/>
        </a:p>
      </dgm:t>
    </dgm:pt>
    <dgm:pt modelId="{17FD328D-5B17-6747-AFC4-417D1CAF619B}">
      <dgm:prSet phldrT="[Text]" custT="1"/>
      <dgm:spPr>
        <a:solidFill>
          <a:schemeClr val="bg1">
            <a:lumMod val="50000"/>
          </a:schemeClr>
        </a:solidFill>
      </dgm:spPr>
      <dgm:t>
        <a:bodyPr/>
        <a:lstStyle/>
        <a:p>
          <a:r>
            <a:rPr lang="de-DE" sz="800" dirty="0">
              <a:latin typeface="PT Sans" panose="020B0503020203020204" pitchFamily="34" charset="77"/>
            </a:rPr>
            <a:t>Start operativer Betrieb öffentlich-rechtliche OSKR</a:t>
          </a:r>
        </a:p>
      </dgm:t>
    </dgm:pt>
    <dgm:pt modelId="{2BC78BF8-3A3E-3645-883C-62233E4F2E0F}" type="parTrans" cxnId="{11FA52B4-AFFD-B54D-B12B-0052D686D8DF}">
      <dgm:prSet/>
      <dgm:spPr/>
      <dgm:t>
        <a:bodyPr/>
        <a:lstStyle/>
        <a:p>
          <a:endParaRPr lang="de-DE"/>
        </a:p>
      </dgm:t>
    </dgm:pt>
    <dgm:pt modelId="{07ECD4B1-A1D6-8949-969D-D8D293AA28F5}" type="sibTrans" cxnId="{11FA52B4-AFFD-B54D-B12B-0052D686D8DF}">
      <dgm:prSet/>
      <dgm:spPr/>
      <dgm:t>
        <a:bodyPr/>
        <a:lstStyle/>
        <a:p>
          <a:endParaRPr lang="de-DE"/>
        </a:p>
      </dgm:t>
    </dgm:pt>
    <dgm:pt modelId="{927DD639-9419-C641-9E28-84AE1BAF48C8}" type="pres">
      <dgm:prSet presAssocID="{99582EDD-FC4D-2043-8265-312F711F90CE}" presName="Name0" presStyleCnt="0">
        <dgm:presLayoutVars>
          <dgm:dir/>
          <dgm:animLvl val="lvl"/>
          <dgm:resizeHandles val="exact"/>
        </dgm:presLayoutVars>
      </dgm:prSet>
      <dgm:spPr/>
    </dgm:pt>
    <dgm:pt modelId="{E51C9B07-86D7-FA48-AC5E-B590E1C828A4}" type="pres">
      <dgm:prSet presAssocID="{C9D4C52E-5494-6A48-AA60-3DC2E88E7C97}" presName="parTxOnly" presStyleLbl="node1" presStyleIdx="0" presStyleCnt="7">
        <dgm:presLayoutVars>
          <dgm:chMax val="0"/>
          <dgm:chPref val="0"/>
          <dgm:bulletEnabled val="1"/>
        </dgm:presLayoutVars>
      </dgm:prSet>
      <dgm:spPr/>
    </dgm:pt>
    <dgm:pt modelId="{BBFAB4B5-8F79-AA4E-A844-9005C49A9617}" type="pres">
      <dgm:prSet presAssocID="{02570C1F-8FD9-FD48-828F-B446463369FA}" presName="parTxOnlySpace" presStyleCnt="0"/>
      <dgm:spPr/>
    </dgm:pt>
    <dgm:pt modelId="{81BCD79E-E7A6-FC49-87A6-5252E26BE971}" type="pres">
      <dgm:prSet presAssocID="{D955D5DC-0680-E145-B3A2-F5720284DA00}" presName="parTxOnly" presStyleLbl="node1" presStyleIdx="1" presStyleCnt="7">
        <dgm:presLayoutVars>
          <dgm:chMax val="0"/>
          <dgm:chPref val="0"/>
          <dgm:bulletEnabled val="1"/>
        </dgm:presLayoutVars>
      </dgm:prSet>
      <dgm:spPr/>
    </dgm:pt>
    <dgm:pt modelId="{A68D03C0-5026-D64F-93B5-B38392374C17}" type="pres">
      <dgm:prSet presAssocID="{15CF2EE5-C472-8041-A4CB-4FBDAB661FED}" presName="parTxOnlySpace" presStyleCnt="0"/>
      <dgm:spPr/>
    </dgm:pt>
    <dgm:pt modelId="{0FDBB060-98D1-DE42-8FF9-E6AE32DB7CDD}" type="pres">
      <dgm:prSet presAssocID="{0C2BEFB7-53D6-824D-A4C3-29170D573E72}" presName="parTxOnly" presStyleLbl="node1" presStyleIdx="2" presStyleCnt="7">
        <dgm:presLayoutVars>
          <dgm:chMax val="0"/>
          <dgm:chPref val="0"/>
          <dgm:bulletEnabled val="1"/>
        </dgm:presLayoutVars>
      </dgm:prSet>
      <dgm:spPr/>
    </dgm:pt>
    <dgm:pt modelId="{04FA8413-6ED8-1448-AF60-A5923691F480}" type="pres">
      <dgm:prSet presAssocID="{0B5C47E8-4046-6944-BAE4-ED8E47FD5422}" presName="parTxOnlySpace" presStyleCnt="0"/>
      <dgm:spPr/>
    </dgm:pt>
    <dgm:pt modelId="{C089FCD2-1842-8D44-8904-C184A668F20C}" type="pres">
      <dgm:prSet presAssocID="{B187316B-66C4-7D44-8A07-2EE24D8CC6A0}" presName="parTxOnly" presStyleLbl="node1" presStyleIdx="3" presStyleCnt="7">
        <dgm:presLayoutVars>
          <dgm:chMax val="0"/>
          <dgm:chPref val="0"/>
          <dgm:bulletEnabled val="1"/>
        </dgm:presLayoutVars>
      </dgm:prSet>
      <dgm:spPr/>
    </dgm:pt>
    <dgm:pt modelId="{E5B232CA-5B8E-BF45-9A78-97F6058985B6}" type="pres">
      <dgm:prSet presAssocID="{1A652462-2FE7-814A-BDB0-A7C0F5660C77}" presName="parTxOnlySpace" presStyleCnt="0"/>
      <dgm:spPr/>
    </dgm:pt>
    <dgm:pt modelId="{232B556C-0080-CF49-B6FA-0DD696AB4FC8}" type="pres">
      <dgm:prSet presAssocID="{33B6776D-664E-A64F-9C6E-BC44B71AE415}" presName="parTxOnly" presStyleLbl="node1" presStyleIdx="4" presStyleCnt="7">
        <dgm:presLayoutVars>
          <dgm:chMax val="0"/>
          <dgm:chPref val="0"/>
          <dgm:bulletEnabled val="1"/>
        </dgm:presLayoutVars>
      </dgm:prSet>
      <dgm:spPr/>
    </dgm:pt>
    <dgm:pt modelId="{1DE8E3D2-691F-5B41-B94B-558FB35D2068}" type="pres">
      <dgm:prSet presAssocID="{594ED823-0385-D347-83AE-3377F1A0114B}" presName="parTxOnlySpace" presStyleCnt="0"/>
      <dgm:spPr/>
    </dgm:pt>
    <dgm:pt modelId="{FC76B61A-5EA1-3B4E-8FED-0EA3EA985396}" type="pres">
      <dgm:prSet presAssocID="{D833511D-685D-8345-B1AF-07CCE035E1FE}" presName="parTxOnly" presStyleLbl="node1" presStyleIdx="5" presStyleCnt="7">
        <dgm:presLayoutVars>
          <dgm:chMax val="0"/>
          <dgm:chPref val="0"/>
          <dgm:bulletEnabled val="1"/>
        </dgm:presLayoutVars>
      </dgm:prSet>
      <dgm:spPr/>
    </dgm:pt>
    <dgm:pt modelId="{35149959-3E47-6147-B616-7CD2CB34D9C8}" type="pres">
      <dgm:prSet presAssocID="{D9D34761-A7E1-EA44-939F-C212BE10576D}" presName="parTxOnlySpace" presStyleCnt="0"/>
      <dgm:spPr/>
    </dgm:pt>
    <dgm:pt modelId="{58BBC244-8DA2-514F-9E98-F624FC6CBE1F}" type="pres">
      <dgm:prSet presAssocID="{17FD328D-5B17-6747-AFC4-417D1CAF619B}" presName="parTxOnly" presStyleLbl="node1" presStyleIdx="6" presStyleCnt="7">
        <dgm:presLayoutVars>
          <dgm:chMax val="0"/>
          <dgm:chPref val="0"/>
          <dgm:bulletEnabled val="1"/>
        </dgm:presLayoutVars>
      </dgm:prSet>
      <dgm:spPr/>
    </dgm:pt>
  </dgm:ptLst>
  <dgm:cxnLst>
    <dgm:cxn modelId="{7015820F-0DC6-654A-89DD-A7A74B3BD89B}" srcId="{99582EDD-FC4D-2043-8265-312F711F90CE}" destId="{C9D4C52E-5494-6A48-AA60-3DC2E88E7C97}" srcOrd="0" destOrd="0" parTransId="{C63D38A6-FAF1-074F-81FB-9B1D7A33E97C}" sibTransId="{02570C1F-8FD9-FD48-828F-B446463369FA}"/>
    <dgm:cxn modelId="{77999A1F-D596-D047-BCB4-EBDFB24ED758}" type="presOf" srcId="{D833511D-685D-8345-B1AF-07CCE035E1FE}" destId="{FC76B61A-5EA1-3B4E-8FED-0EA3EA985396}" srcOrd="0" destOrd="0" presId="urn:microsoft.com/office/officeart/2005/8/layout/chevron1"/>
    <dgm:cxn modelId="{DD999725-25D8-0D40-BC0B-386203247ED1}" srcId="{99582EDD-FC4D-2043-8265-312F711F90CE}" destId="{B187316B-66C4-7D44-8A07-2EE24D8CC6A0}" srcOrd="3" destOrd="0" parTransId="{0B873928-43A4-F64E-8323-0F6A703D1E0D}" sibTransId="{1A652462-2FE7-814A-BDB0-A7C0F5660C77}"/>
    <dgm:cxn modelId="{38764A53-30DB-7847-86FB-D8CFE7F76A41}" type="presOf" srcId="{0C2BEFB7-53D6-824D-A4C3-29170D573E72}" destId="{0FDBB060-98D1-DE42-8FF9-E6AE32DB7CDD}" srcOrd="0" destOrd="0" presId="urn:microsoft.com/office/officeart/2005/8/layout/chevron1"/>
    <dgm:cxn modelId="{E0A38980-AAE4-1546-AB62-D1D9A3A4015C}" srcId="{99582EDD-FC4D-2043-8265-312F711F90CE}" destId="{33B6776D-664E-A64F-9C6E-BC44B71AE415}" srcOrd="4" destOrd="0" parTransId="{AA861BC2-E2CB-EF44-BCAF-286EB0B9B9D2}" sibTransId="{594ED823-0385-D347-83AE-3377F1A0114B}"/>
    <dgm:cxn modelId="{78AD4795-DF6D-714D-8F29-DF142EF22EFF}" type="presOf" srcId="{99582EDD-FC4D-2043-8265-312F711F90CE}" destId="{927DD639-9419-C641-9E28-84AE1BAF48C8}" srcOrd="0" destOrd="0" presId="urn:microsoft.com/office/officeart/2005/8/layout/chevron1"/>
    <dgm:cxn modelId="{D0868D95-9626-014E-9206-8F5224B56FBA}" srcId="{99582EDD-FC4D-2043-8265-312F711F90CE}" destId="{D833511D-685D-8345-B1AF-07CCE035E1FE}" srcOrd="5" destOrd="0" parTransId="{D7D23597-BDD1-B640-8B39-2C67632E8555}" sibTransId="{D9D34761-A7E1-EA44-939F-C212BE10576D}"/>
    <dgm:cxn modelId="{93B254AA-D290-BA4B-9585-FFA50D1A524C}" type="presOf" srcId="{D955D5DC-0680-E145-B3A2-F5720284DA00}" destId="{81BCD79E-E7A6-FC49-87A6-5252E26BE971}" srcOrd="0" destOrd="0" presId="urn:microsoft.com/office/officeart/2005/8/layout/chevron1"/>
    <dgm:cxn modelId="{AA0428AF-0373-E64D-ACA5-C5CDA26E4738}" srcId="{99582EDD-FC4D-2043-8265-312F711F90CE}" destId="{D955D5DC-0680-E145-B3A2-F5720284DA00}" srcOrd="1" destOrd="0" parTransId="{532AAA1B-47FD-E648-A1BC-7C4156EE8394}" sibTransId="{15CF2EE5-C472-8041-A4CB-4FBDAB661FED}"/>
    <dgm:cxn modelId="{11FA52B4-AFFD-B54D-B12B-0052D686D8DF}" srcId="{99582EDD-FC4D-2043-8265-312F711F90CE}" destId="{17FD328D-5B17-6747-AFC4-417D1CAF619B}" srcOrd="6" destOrd="0" parTransId="{2BC78BF8-3A3E-3645-883C-62233E4F2E0F}" sibTransId="{07ECD4B1-A1D6-8949-969D-D8D293AA28F5}"/>
    <dgm:cxn modelId="{82FE9DBC-AEDA-6F46-B784-B38A7ADD6E61}" type="presOf" srcId="{C9D4C52E-5494-6A48-AA60-3DC2E88E7C97}" destId="{E51C9B07-86D7-FA48-AC5E-B590E1C828A4}" srcOrd="0" destOrd="0" presId="urn:microsoft.com/office/officeart/2005/8/layout/chevron1"/>
    <dgm:cxn modelId="{F1DAD9D1-4E8D-B546-A9E6-422DD943EF53}" srcId="{99582EDD-FC4D-2043-8265-312F711F90CE}" destId="{0C2BEFB7-53D6-824D-A4C3-29170D573E72}" srcOrd="2" destOrd="0" parTransId="{4DCD37E6-C1B4-7C44-8241-49C6F42F744E}" sibTransId="{0B5C47E8-4046-6944-BAE4-ED8E47FD5422}"/>
    <dgm:cxn modelId="{9FCEACDC-CEBB-A048-8AA6-CEA86B98A58C}" type="presOf" srcId="{B187316B-66C4-7D44-8A07-2EE24D8CC6A0}" destId="{C089FCD2-1842-8D44-8904-C184A668F20C}" srcOrd="0" destOrd="0" presId="urn:microsoft.com/office/officeart/2005/8/layout/chevron1"/>
    <dgm:cxn modelId="{989BA2E7-0F0E-3449-8F11-9EC17B181601}" type="presOf" srcId="{33B6776D-664E-A64F-9C6E-BC44B71AE415}" destId="{232B556C-0080-CF49-B6FA-0DD696AB4FC8}" srcOrd="0" destOrd="0" presId="urn:microsoft.com/office/officeart/2005/8/layout/chevron1"/>
    <dgm:cxn modelId="{36DD3AEE-A926-194B-A799-8A408821A2D0}" type="presOf" srcId="{17FD328D-5B17-6747-AFC4-417D1CAF619B}" destId="{58BBC244-8DA2-514F-9E98-F624FC6CBE1F}" srcOrd="0" destOrd="0" presId="urn:microsoft.com/office/officeart/2005/8/layout/chevron1"/>
    <dgm:cxn modelId="{A53A16C8-953B-8442-9511-35CA0C5F0717}" type="presParOf" srcId="{927DD639-9419-C641-9E28-84AE1BAF48C8}" destId="{E51C9B07-86D7-FA48-AC5E-B590E1C828A4}" srcOrd="0" destOrd="0" presId="urn:microsoft.com/office/officeart/2005/8/layout/chevron1"/>
    <dgm:cxn modelId="{3E5EF235-B0FA-484D-AFAC-6279711CCB45}" type="presParOf" srcId="{927DD639-9419-C641-9E28-84AE1BAF48C8}" destId="{BBFAB4B5-8F79-AA4E-A844-9005C49A9617}" srcOrd="1" destOrd="0" presId="urn:microsoft.com/office/officeart/2005/8/layout/chevron1"/>
    <dgm:cxn modelId="{5C353058-EB9A-1546-A452-7B78518B244C}" type="presParOf" srcId="{927DD639-9419-C641-9E28-84AE1BAF48C8}" destId="{81BCD79E-E7A6-FC49-87A6-5252E26BE971}" srcOrd="2" destOrd="0" presId="urn:microsoft.com/office/officeart/2005/8/layout/chevron1"/>
    <dgm:cxn modelId="{82997CFC-2102-F147-BE59-AB454EC5E983}" type="presParOf" srcId="{927DD639-9419-C641-9E28-84AE1BAF48C8}" destId="{A68D03C0-5026-D64F-93B5-B38392374C17}" srcOrd="3" destOrd="0" presId="urn:microsoft.com/office/officeart/2005/8/layout/chevron1"/>
    <dgm:cxn modelId="{5442CC38-C9B2-B046-B0E2-BD055DFFD599}" type="presParOf" srcId="{927DD639-9419-C641-9E28-84AE1BAF48C8}" destId="{0FDBB060-98D1-DE42-8FF9-E6AE32DB7CDD}" srcOrd="4" destOrd="0" presId="urn:microsoft.com/office/officeart/2005/8/layout/chevron1"/>
    <dgm:cxn modelId="{2FE9F9CF-2831-E047-B62D-B05871E0EDA6}" type="presParOf" srcId="{927DD639-9419-C641-9E28-84AE1BAF48C8}" destId="{04FA8413-6ED8-1448-AF60-A5923691F480}" srcOrd="5" destOrd="0" presId="urn:microsoft.com/office/officeart/2005/8/layout/chevron1"/>
    <dgm:cxn modelId="{0C6F1389-54BD-9D4E-96DA-35228B180A47}" type="presParOf" srcId="{927DD639-9419-C641-9E28-84AE1BAF48C8}" destId="{C089FCD2-1842-8D44-8904-C184A668F20C}" srcOrd="6" destOrd="0" presId="urn:microsoft.com/office/officeart/2005/8/layout/chevron1"/>
    <dgm:cxn modelId="{86F7B599-ABE3-5E46-841A-A50E015665E1}" type="presParOf" srcId="{927DD639-9419-C641-9E28-84AE1BAF48C8}" destId="{E5B232CA-5B8E-BF45-9A78-97F6058985B6}" srcOrd="7" destOrd="0" presId="urn:microsoft.com/office/officeart/2005/8/layout/chevron1"/>
    <dgm:cxn modelId="{7FEAE6F5-EF28-1B4B-AB27-8B28F9295FD5}" type="presParOf" srcId="{927DD639-9419-C641-9E28-84AE1BAF48C8}" destId="{232B556C-0080-CF49-B6FA-0DD696AB4FC8}" srcOrd="8" destOrd="0" presId="urn:microsoft.com/office/officeart/2005/8/layout/chevron1"/>
    <dgm:cxn modelId="{4AE1CD96-3A40-704A-8C49-08EC45864A59}" type="presParOf" srcId="{927DD639-9419-C641-9E28-84AE1BAF48C8}" destId="{1DE8E3D2-691F-5B41-B94B-558FB35D2068}" srcOrd="9" destOrd="0" presId="urn:microsoft.com/office/officeart/2005/8/layout/chevron1"/>
    <dgm:cxn modelId="{5E1B62C6-574D-654D-AB29-49FE2F53077B}" type="presParOf" srcId="{927DD639-9419-C641-9E28-84AE1BAF48C8}" destId="{FC76B61A-5EA1-3B4E-8FED-0EA3EA985396}" srcOrd="10" destOrd="0" presId="urn:microsoft.com/office/officeart/2005/8/layout/chevron1"/>
    <dgm:cxn modelId="{D1363911-98C3-3F4B-97B8-07B67120EBEE}" type="presParOf" srcId="{927DD639-9419-C641-9E28-84AE1BAF48C8}" destId="{35149959-3E47-6147-B616-7CD2CB34D9C8}" srcOrd="11" destOrd="0" presId="urn:microsoft.com/office/officeart/2005/8/layout/chevron1"/>
    <dgm:cxn modelId="{9C65D38D-6D2C-3544-A564-5041BE85BAE0}" type="presParOf" srcId="{927DD639-9419-C641-9E28-84AE1BAF48C8}" destId="{58BBC244-8DA2-514F-9E98-F624FC6CBE1F}" srcOrd="1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DD9753-3B7F-504B-B690-33E9C97C608B}"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de-DE"/>
        </a:p>
      </dgm:t>
    </dgm:pt>
    <dgm:pt modelId="{44F2056E-B7A9-6D4D-9F11-FEDF22D3C9AE}">
      <dgm:prSet phldrT="[Text]" custT="1"/>
      <dgm:spPr/>
      <dgm:t>
        <a:bodyPr/>
        <a:lstStyle/>
        <a:p>
          <a:r>
            <a:rPr lang="de-DE" sz="1800" dirty="0">
              <a:solidFill>
                <a:schemeClr val="bg1"/>
              </a:solidFill>
            </a:rPr>
            <a:t>Gerichte</a:t>
          </a:r>
        </a:p>
      </dgm:t>
    </dgm:pt>
    <dgm:pt modelId="{33ACA1DB-DC21-8A46-94EB-3D81DC76307F}" type="parTrans" cxnId="{B4328944-A131-E149-9ACD-9D0BD0E27020}">
      <dgm:prSet/>
      <dgm:spPr/>
      <dgm:t>
        <a:bodyPr/>
        <a:lstStyle/>
        <a:p>
          <a:endParaRPr lang="de-DE">
            <a:solidFill>
              <a:schemeClr val="bg1"/>
            </a:solidFill>
          </a:endParaRPr>
        </a:p>
      </dgm:t>
    </dgm:pt>
    <dgm:pt modelId="{1039FFA4-BC9C-D543-B6AF-D6A3C9FB3D12}" type="sibTrans" cxnId="{B4328944-A131-E149-9ACD-9D0BD0E27020}">
      <dgm:prSet/>
      <dgm:spPr/>
      <dgm:t>
        <a:bodyPr/>
        <a:lstStyle/>
        <a:p>
          <a:endParaRPr lang="de-DE">
            <a:solidFill>
              <a:schemeClr val="bg1"/>
            </a:solidFill>
          </a:endParaRPr>
        </a:p>
      </dgm:t>
    </dgm:pt>
    <dgm:pt modelId="{E8AE61EB-0EEE-C94D-8858-5FE8C6C88552}">
      <dgm:prSet phldrT="[Text]" custT="1"/>
      <dgm:spPr/>
      <dgm:t>
        <a:bodyPr/>
        <a:lstStyle/>
        <a:p>
          <a:r>
            <a:rPr lang="de-DE" sz="1800" dirty="0">
              <a:solidFill>
                <a:schemeClr val="bg1"/>
              </a:solidFill>
            </a:rPr>
            <a:t>Behörden</a:t>
          </a:r>
        </a:p>
      </dgm:t>
    </dgm:pt>
    <dgm:pt modelId="{EC434FAB-9E24-F64B-93F1-FA8BC65F40A4}" type="parTrans" cxnId="{4B9FA933-B629-6B46-8D7A-BF630BDFB3D0}">
      <dgm:prSet/>
      <dgm:spPr/>
      <dgm:t>
        <a:bodyPr/>
        <a:lstStyle/>
        <a:p>
          <a:endParaRPr lang="de-DE">
            <a:solidFill>
              <a:schemeClr val="bg1"/>
            </a:solidFill>
          </a:endParaRPr>
        </a:p>
      </dgm:t>
    </dgm:pt>
    <dgm:pt modelId="{ABF379ED-C1DD-9943-9A44-BE814F366045}" type="sibTrans" cxnId="{4B9FA933-B629-6B46-8D7A-BF630BDFB3D0}">
      <dgm:prSet/>
      <dgm:spPr/>
      <dgm:t>
        <a:bodyPr/>
        <a:lstStyle/>
        <a:p>
          <a:endParaRPr lang="de-DE">
            <a:solidFill>
              <a:schemeClr val="bg1"/>
            </a:solidFill>
          </a:endParaRPr>
        </a:p>
      </dgm:t>
    </dgm:pt>
    <dgm:pt modelId="{2FE129DC-AC37-8F48-B8A3-6B7F8C39B14C}">
      <dgm:prSet phldrT="[Text]" custT="1"/>
      <dgm:spPr/>
      <dgm:t>
        <a:bodyPr/>
        <a:lstStyle/>
        <a:p>
          <a:r>
            <a:rPr lang="de-DE" sz="1800" dirty="0">
              <a:solidFill>
                <a:schemeClr val="bg1"/>
              </a:solidFill>
            </a:rPr>
            <a:t>Ämter</a:t>
          </a:r>
        </a:p>
      </dgm:t>
    </dgm:pt>
    <dgm:pt modelId="{A1413055-482F-F943-A320-F621156B4FDA}" type="parTrans" cxnId="{4FB01E4A-E7CD-2148-9BE9-20A7F8903283}">
      <dgm:prSet/>
      <dgm:spPr/>
      <dgm:t>
        <a:bodyPr/>
        <a:lstStyle/>
        <a:p>
          <a:endParaRPr lang="de-DE">
            <a:solidFill>
              <a:schemeClr val="bg1"/>
            </a:solidFill>
          </a:endParaRPr>
        </a:p>
      </dgm:t>
    </dgm:pt>
    <dgm:pt modelId="{1D0C97EF-8581-484D-9649-FBAA829CA44C}" type="sibTrans" cxnId="{4FB01E4A-E7CD-2148-9BE9-20A7F8903283}">
      <dgm:prSet/>
      <dgm:spPr/>
      <dgm:t>
        <a:bodyPr/>
        <a:lstStyle/>
        <a:p>
          <a:endParaRPr lang="de-DE">
            <a:solidFill>
              <a:schemeClr val="bg1"/>
            </a:solidFill>
          </a:endParaRPr>
        </a:p>
      </dgm:t>
    </dgm:pt>
    <dgm:pt modelId="{CD766C9A-A930-3748-B829-94C5CD71A384}">
      <dgm:prSet custT="1"/>
      <dgm:spPr/>
      <dgm:t>
        <a:bodyPr/>
        <a:lstStyle/>
        <a:p>
          <a:r>
            <a:rPr lang="de-DE" sz="1800" dirty="0">
              <a:solidFill>
                <a:schemeClr val="bg1"/>
              </a:solidFill>
            </a:rPr>
            <a:t>Jugendstrafrechtspflege</a:t>
          </a:r>
        </a:p>
      </dgm:t>
    </dgm:pt>
    <dgm:pt modelId="{D7B84C88-C9BB-1E4F-9D7E-CAD8736D83B5}" type="parTrans" cxnId="{0D833CC0-3EFC-D648-B403-9FAE1B0ED8AD}">
      <dgm:prSet/>
      <dgm:spPr/>
      <dgm:t>
        <a:bodyPr/>
        <a:lstStyle/>
        <a:p>
          <a:endParaRPr lang="de-DE">
            <a:solidFill>
              <a:schemeClr val="bg1"/>
            </a:solidFill>
          </a:endParaRPr>
        </a:p>
      </dgm:t>
    </dgm:pt>
    <dgm:pt modelId="{79FC2B95-9EE1-AB4F-ADC7-E5E8DB000B3A}" type="sibTrans" cxnId="{0D833CC0-3EFC-D648-B403-9FAE1B0ED8AD}">
      <dgm:prSet/>
      <dgm:spPr/>
      <dgm:t>
        <a:bodyPr/>
        <a:lstStyle/>
        <a:p>
          <a:endParaRPr lang="de-DE">
            <a:solidFill>
              <a:schemeClr val="bg1"/>
            </a:solidFill>
          </a:endParaRPr>
        </a:p>
      </dgm:t>
    </dgm:pt>
    <dgm:pt modelId="{B79DE85C-22DB-1341-8574-EFFCA3CE0E28}">
      <dgm:prSet custT="1"/>
      <dgm:spPr/>
      <dgm:t>
        <a:bodyPr/>
        <a:lstStyle/>
        <a:p>
          <a:r>
            <a:rPr lang="de-DE" sz="1800" dirty="0">
              <a:solidFill>
                <a:schemeClr val="bg1"/>
              </a:solidFill>
            </a:rPr>
            <a:t>Staatsanwaltschaft</a:t>
          </a:r>
        </a:p>
      </dgm:t>
    </dgm:pt>
    <dgm:pt modelId="{62CF66FB-5095-3F47-AB96-50886188BEA7}" type="parTrans" cxnId="{1A863575-FDC7-A344-9487-75D24612E2FE}">
      <dgm:prSet/>
      <dgm:spPr/>
      <dgm:t>
        <a:bodyPr/>
        <a:lstStyle/>
        <a:p>
          <a:endParaRPr lang="de-DE">
            <a:solidFill>
              <a:schemeClr val="bg1"/>
            </a:solidFill>
          </a:endParaRPr>
        </a:p>
      </dgm:t>
    </dgm:pt>
    <dgm:pt modelId="{C57B040C-B01B-5F40-80A0-81D49F92A64D}" type="sibTrans" cxnId="{1A863575-FDC7-A344-9487-75D24612E2FE}">
      <dgm:prSet/>
      <dgm:spPr/>
      <dgm:t>
        <a:bodyPr/>
        <a:lstStyle/>
        <a:p>
          <a:endParaRPr lang="de-DE">
            <a:solidFill>
              <a:schemeClr val="bg1"/>
            </a:solidFill>
          </a:endParaRPr>
        </a:p>
      </dgm:t>
    </dgm:pt>
    <dgm:pt modelId="{107FD95C-CB02-9540-A081-5C15D3937FCE}">
      <dgm:prSet custT="1"/>
      <dgm:spPr/>
      <dgm:t>
        <a:bodyPr/>
        <a:lstStyle/>
        <a:p>
          <a:r>
            <a:rPr lang="de-DE" sz="1800" dirty="0">
              <a:solidFill>
                <a:schemeClr val="bg1"/>
              </a:solidFill>
            </a:rPr>
            <a:t>öffentlich-rechtliche Institutionen</a:t>
          </a:r>
        </a:p>
      </dgm:t>
    </dgm:pt>
    <dgm:pt modelId="{62BEB233-D070-2040-B172-05D8D5DAF7A4}" type="parTrans" cxnId="{BA63A8FA-031B-BC4A-AD2A-69FE82C82720}">
      <dgm:prSet/>
      <dgm:spPr/>
      <dgm:t>
        <a:bodyPr/>
        <a:lstStyle/>
        <a:p>
          <a:endParaRPr lang="de-DE">
            <a:solidFill>
              <a:schemeClr val="bg1"/>
            </a:solidFill>
          </a:endParaRPr>
        </a:p>
      </dgm:t>
    </dgm:pt>
    <dgm:pt modelId="{077A34E4-4202-5040-B61F-3B3BA02ED214}" type="sibTrans" cxnId="{BA63A8FA-031B-BC4A-AD2A-69FE82C82720}">
      <dgm:prSet/>
      <dgm:spPr/>
      <dgm:t>
        <a:bodyPr/>
        <a:lstStyle/>
        <a:p>
          <a:endParaRPr lang="de-DE">
            <a:solidFill>
              <a:schemeClr val="bg1"/>
            </a:solidFill>
          </a:endParaRPr>
        </a:p>
      </dgm:t>
    </dgm:pt>
    <dgm:pt modelId="{CC2A98FB-5CF4-7B43-BA82-1D6C082789F2}">
      <dgm:prSet custT="1"/>
      <dgm:spPr/>
      <dgm:t>
        <a:bodyPr/>
        <a:lstStyle/>
        <a:p>
          <a:r>
            <a:rPr lang="de-DE" sz="1400" dirty="0">
              <a:solidFill>
                <a:schemeClr val="tx1">
                  <a:lumMod val="65000"/>
                  <a:lumOff val="35000"/>
                </a:schemeClr>
              </a:solidFill>
            </a:rPr>
            <a:t>Heime</a:t>
          </a:r>
        </a:p>
      </dgm:t>
    </dgm:pt>
    <dgm:pt modelId="{76EC5646-F594-AA4A-B736-DCDE73BCEE5C}" type="parTrans" cxnId="{5B71F479-6EEF-CF46-83A2-09C1D83919DD}">
      <dgm:prSet/>
      <dgm:spPr/>
      <dgm:t>
        <a:bodyPr/>
        <a:lstStyle/>
        <a:p>
          <a:endParaRPr lang="de-DE">
            <a:solidFill>
              <a:schemeClr val="bg1"/>
            </a:solidFill>
          </a:endParaRPr>
        </a:p>
      </dgm:t>
    </dgm:pt>
    <dgm:pt modelId="{4E3621E4-E1B2-2541-8033-C06D6207F977}" type="sibTrans" cxnId="{5B71F479-6EEF-CF46-83A2-09C1D83919DD}">
      <dgm:prSet/>
      <dgm:spPr/>
      <dgm:t>
        <a:bodyPr/>
        <a:lstStyle/>
        <a:p>
          <a:endParaRPr lang="de-DE">
            <a:solidFill>
              <a:schemeClr val="bg1"/>
            </a:solidFill>
          </a:endParaRPr>
        </a:p>
      </dgm:t>
    </dgm:pt>
    <dgm:pt modelId="{C5028B93-CD14-1F4B-95EE-0CBF97426A44}">
      <dgm:prSet custT="1"/>
      <dgm:spPr/>
      <dgm:t>
        <a:bodyPr/>
        <a:lstStyle/>
        <a:p>
          <a:r>
            <a:rPr lang="de-DE" sz="1400" dirty="0">
              <a:solidFill>
                <a:schemeClr val="tx1">
                  <a:lumMod val="65000"/>
                  <a:lumOff val="35000"/>
                </a:schemeClr>
              </a:solidFill>
            </a:rPr>
            <a:t>Pflegefamilien</a:t>
          </a:r>
        </a:p>
      </dgm:t>
    </dgm:pt>
    <dgm:pt modelId="{6D49270D-835B-1E42-9F88-F50D8116E2FE}" type="parTrans" cxnId="{5C4A6B80-5C45-4B40-82F6-D2BAA22F6C09}">
      <dgm:prSet/>
      <dgm:spPr/>
      <dgm:t>
        <a:bodyPr/>
        <a:lstStyle/>
        <a:p>
          <a:endParaRPr lang="de-DE">
            <a:solidFill>
              <a:schemeClr val="bg1"/>
            </a:solidFill>
          </a:endParaRPr>
        </a:p>
      </dgm:t>
    </dgm:pt>
    <dgm:pt modelId="{8DC96E7D-3BC2-6343-ABAB-17E0D3657078}" type="sibTrans" cxnId="{5C4A6B80-5C45-4B40-82F6-D2BAA22F6C09}">
      <dgm:prSet/>
      <dgm:spPr/>
      <dgm:t>
        <a:bodyPr/>
        <a:lstStyle/>
        <a:p>
          <a:endParaRPr lang="de-DE">
            <a:solidFill>
              <a:schemeClr val="bg1"/>
            </a:solidFill>
          </a:endParaRPr>
        </a:p>
      </dgm:t>
    </dgm:pt>
    <dgm:pt modelId="{F22CFCBB-0EF5-E145-827D-BCDAF9A4F3D8}">
      <dgm:prSet custT="1"/>
      <dgm:spPr/>
      <dgm:t>
        <a:bodyPr/>
        <a:lstStyle/>
        <a:p>
          <a:r>
            <a:rPr lang="de-DE" sz="1400" dirty="0">
              <a:solidFill>
                <a:schemeClr val="tx1">
                  <a:lumMod val="65000"/>
                  <a:lumOff val="35000"/>
                </a:schemeClr>
              </a:solidFill>
            </a:rPr>
            <a:t>etc.</a:t>
          </a:r>
        </a:p>
      </dgm:t>
    </dgm:pt>
    <dgm:pt modelId="{8AF600BC-9653-5E4E-A8B6-57BE7C686BF4}" type="parTrans" cxnId="{2DF2B786-6ADF-8E43-810E-D85AE0E18286}">
      <dgm:prSet/>
      <dgm:spPr/>
      <dgm:t>
        <a:bodyPr/>
        <a:lstStyle/>
        <a:p>
          <a:endParaRPr lang="de-DE">
            <a:solidFill>
              <a:schemeClr val="bg1"/>
            </a:solidFill>
          </a:endParaRPr>
        </a:p>
      </dgm:t>
    </dgm:pt>
    <dgm:pt modelId="{A6D38D0C-8D47-BE40-A5A9-980A0927C609}" type="sibTrans" cxnId="{2DF2B786-6ADF-8E43-810E-D85AE0E18286}">
      <dgm:prSet/>
      <dgm:spPr/>
      <dgm:t>
        <a:bodyPr/>
        <a:lstStyle/>
        <a:p>
          <a:endParaRPr lang="de-DE">
            <a:solidFill>
              <a:schemeClr val="bg1"/>
            </a:solidFill>
          </a:endParaRPr>
        </a:p>
      </dgm:t>
    </dgm:pt>
    <dgm:pt modelId="{C1B8EB91-4AB1-DD41-A975-AF147ADCE682}">
      <dgm:prSet custT="1"/>
      <dgm:spPr/>
      <dgm:t>
        <a:bodyPr/>
        <a:lstStyle/>
        <a:p>
          <a:r>
            <a:rPr lang="de-DE" sz="1800" dirty="0">
              <a:solidFill>
                <a:schemeClr val="bg1"/>
              </a:solidFill>
            </a:rPr>
            <a:t>öffentlich-rechtliche</a:t>
          </a:r>
          <a:r>
            <a:rPr lang="de-DE" sz="1800" baseline="0" dirty="0">
              <a:solidFill>
                <a:schemeClr val="bg1"/>
              </a:solidFill>
            </a:rPr>
            <a:t> Mandate</a:t>
          </a:r>
          <a:endParaRPr lang="de-DE" sz="1800" dirty="0">
            <a:solidFill>
              <a:schemeClr val="bg1"/>
            </a:solidFill>
          </a:endParaRPr>
        </a:p>
      </dgm:t>
    </dgm:pt>
    <dgm:pt modelId="{9FAC7A04-EA33-E244-AE17-CD2F654C2973}" type="parTrans" cxnId="{3F0DB8FF-9123-0B44-9B3B-C6A7680297C6}">
      <dgm:prSet/>
      <dgm:spPr/>
      <dgm:t>
        <a:bodyPr/>
        <a:lstStyle/>
        <a:p>
          <a:endParaRPr lang="de-DE">
            <a:solidFill>
              <a:schemeClr val="bg1"/>
            </a:solidFill>
          </a:endParaRPr>
        </a:p>
      </dgm:t>
    </dgm:pt>
    <dgm:pt modelId="{CA869E4B-0787-1B40-A115-A60BA63EC1CD}" type="sibTrans" cxnId="{3F0DB8FF-9123-0B44-9B3B-C6A7680297C6}">
      <dgm:prSet/>
      <dgm:spPr/>
      <dgm:t>
        <a:bodyPr/>
        <a:lstStyle/>
        <a:p>
          <a:endParaRPr lang="de-DE">
            <a:solidFill>
              <a:schemeClr val="bg1"/>
            </a:solidFill>
          </a:endParaRPr>
        </a:p>
      </dgm:t>
    </dgm:pt>
    <dgm:pt modelId="{6126CAC5-E52C-AD4F-BCFA-0CD77827295F}">
      <dgm:prSet custT="1"/>
      <dgm:spPr/>
      <dgm:t>
        <a:bodyPr/>
        <a:lstStyle/>
        <a:p>
          <a:r>
            <a:rPr lang="de-DE" sz="1800" dirty="0">
              <a:solidFill>
                <a:schemeClr val="bg1"/>
              </a:solidFill>
            </a:rPr>
            <a:t>Polizei</a:t>
          </a:r>
        </a:p>
      </dgm:t>
    </dgm:pt>
    <dgm:pt modelId="{BB4752F7-FDFD-2E4B-B47D-FFB51600CFE5}" type="parTrans" cxnId="{B4459848-1B39-5D44-B1BC-BFC3D96CA945}">
      <dgm:prSet/>
      <dgm:spPr/>
      <dgm:t>
        <a:bodyPr/>
        <a:lstStyle/>
        <a:p>
          <a:endParaRPr lang="de-DE">
            <a:solidFill>
              <a:schemeClr val="bg1"/>
            </a:solidFill>
          </a:endParaRPr>
        </a:p>
      </dgm:t>
    </dgm:pt>
    <dgm:pt modelId="{D4D81F0F-9EFF-E440-8B2D-CEBAAC448ED8}" type="sibTrans" cxnId="{B4459848-1B39-5D44-B1BC-BFC3D96CA945}">
      <dgm:prSet/>
      <dgm:spPr/>
      <dgm:t>
        <a:bodyPr/>
        <a:lstStyle/>
        <a:p>
          <a:endParaRPr lang="de-DE">
            <a:solidFill>
              <a:schemeClr val="bg1"/>
            </a:solidFill>
          </a:endParaRPr>
        </a:p>
      </dgm:t>
    </dgm:pt>
    <dgm:pt modelId="{2A0030A6-FED8-D247-813B-F1B4B6B44AC2}" type="pres">
      <dgm:prSet presAssocID="{0FDD9753-3B7F-504B-B690-33E9C97C608B}" presName="linear" presStyleCnt="0">
        <dgm:presLayoutVars>
          <dgm:dir/>
          <dgm:animLvl val="lvl"/>
          <dgm:resizeHandles val="exact"/>
        </dgm:presLayoutVars>
      </dgm:prSet>
      <dgm:spPr/>
    </dgm:pt>
    <dgm:pt modelId="{97F59DC9-4570-A545-BC31-93E024A3DA49}" type="pres">
      <dgm:prSet presAssocID="{44F2056E-B7A9-6D4D-9F11-FEDF22D3C9AE}" presName="parentLin" presStyleCnt="0"/>
      <dgm:spPr/>
    </dgm:pt>
    <dgm:pt modelId="{EB3D2D88-F1C3-9D4D-A733-E8DF3B517C01}" type="pres">
      <dgm:prSet presAssocID="{44F2056E-B7A9-6D4D-9F11-FEDF22D3C9AE}" presName="parentLeftMargin" presStyleLbl="node1" presStyleIdx="0" presStyleCnt="8"/>
      <dgm:spPr/>
    </dgm:pt>
    <dgm:pt modelId="{0F341758-4A13-344A-9B6A-FB6A94BA61E8}" type="pres">
      <dgm:prSet presAssocID="{44F2056E-B7A9-6D4D-9F11-FEDF22D3C9AE}" presName="parentText" presStyleLbl="node1" presStyleIdx="0" presStyleCnt="8" custScaleX="115719">
        <dgm:presLayoutVars>
          <dgm:chMax val="0"/>
          <dgm:bulletEnabled val="1"/>
        </dgm:presLayoutVars>
      </dgm:prSet>
      <dgm:spPr/>
    </dgm:pt>
    <dgm:pt modelId="{1923BC13-9E45-1C4C-A60C-EF1CBDD69440}" type="pres">
      <dgm:prSet presAssocID="{44F2056E-B7A9-6D4D-9F11-FEDF22D3C9AE}" presName="negativeSpace" presStyleCnt="0"/>
      <dgm:spPr/>
    </dgm:pt>
    <dgm:pt modelId="{FCCD2B02-5AF2-9343-8377-5735D680DDFC}" type="pres">
      <dgm:prSet presAssocID="{44F2056E-B7A9-6D4D-9F11-FEDF22D3C9AE}" presName="childText" presStyleLbl="conFgAcc1" presStyleIdx="0" presStyleCnt="8">
        <dgm:presLayoutVars>
          <dgm:bulletEnabled val="1"/>
        </dgm:presLayoutVars>
      </dgm:prSet>
      <dgm:spPr/>
    </dgm:pt>
    <dgm:pt modelId="{B28B2A50-10EB-ED49-B0EA-53EBC98F772C}" type="pres">
      <dgm:prSet presAssocID="{1039FFA4-BC9C-D543-B6AF-D6A3C9FB3D12}" presName="spaceBetweenRectangles" presStyleCnt="0"/>
      <dgm:spPr/>
    </dgm:pt>
    <dgm:pt modelId="{12E53762-E035-3A46-934A-E86C9215D85A}" type="pres">
      <dgm:prSet presAssocID="{E8AE61EB-0EEE-C94D-8858-5FE8C6C88552}" presName="parentLin" presStyleCnt="0"/>
      <dgm:spPr/>
    </dgm:pt>
    <dgm:pt modelId="{5CC4D92A-FD95-2148-AF24-FED5F409D14F}" type="pres">
      <dgm:prSet presAssocID="{E8AE61EB-0EEE-C94D-8858-5FE8C6C88552}" presName="parentLeftMargin" presStyleLbl="node1" presStyleIdx="0" presStyleCnt="8"/>
      <dgm:spPr/>
    </dgm:pt>
    <dgm:pt modelId="{DFD321FE-8814-3B45-8A4E-99251EC1A091}" type="pres">
      <dgm:prSet presAssocID="{E8AE61EB-0EEE-C94D-8858-5FE8C6C88552}" presName="parentText" presStyleLbl="node1" presStyleIdx="1" presStyleCnt="8" custScaleX="115719">
        <dgm:presLayoutVars>
          <dgm:chMax val="0"/>
          <dgm:bulletEnabled val="1"/>
        </dgm:presLayoutVars>
      </dgm:prSet>
      <dgm:spPr/>
    </dgm:pt>
    <dgm:pt modelId="{9E039BB5-0F21-F849-8971-6147EE1947D9}" type="pres">
      <dgm:prSet presAssocID="{E8AE61EB-0EEE-C94D-8858-5FE8C6C88552}" presName="negativeSpace" presStyleCnt="0"/>
      <dgm:spPr/>
    </dgm:pt>
    <dgm:pt modelId="{6B40F7AC-778A-8E40-B26E-175CC553DC09}" type="pres">
      <dgm:prSet presAssocID="{E8AE61EB-0EEE-C94D-8858-5FE8C6C88552}" presName="childText" presStyleLbl="conFgAcc1" presStyleIdx="1" presStyleCnt="8">
        <dgm:presLayoutVars>
          <dgm:bulletEnabled val="1"/>
        </dgm:presLayoutVars>
      </dgm:prSet>
      <dgm:spPr/>
    </dgm:pt>
    <dgm:pt modelId="{4BE999AF-3316-C749-8952-F57993A9980B}" type="pres">
      <dgm:prSet presAssocID="{ABF379ED-C1DD-9943-9A44-BE814F366045}" presName="spaceBetweenRectangles" presStyleCnt="0"/>
      <dgm:spPr/>
    </dgm:pt>
    <dgm:pt modelId="{566C1654-9508-B14B-8095-D8D4AFFADD9B}" type="pres">
      <dgm:prSet presAssocID="{2FE129DC-AC37-8F48-B8A3-6B7F8C39B14C}" presName="parentLin" presStyleCnt="0"/>
      <dgm:spPr/>
    </dgm:pt>
    <dgm:pt modelId="{217EAFF3-6E75-7747-886A-487CA3C74590}" type="pres">
      <dgm:prSet presAssocID="{2FE129DC-AC37-8F48-B8A3-6B7F8C39B14C}" presName="parentLeftMargin" presStyleLbl="node1" presStyleIdx="1" presStyleCnt="8"/>
      <dgm:spPr/>
    </dgm:pt>
    <dgm:pt modelId="{405039A8-9B2A-A94E-80F5-BC32D70BAF9F}" type="pres">
      <dgm:prSet presAssocID="{2FE129DC-AC37-8F48-B8A3-6B7F8C39B14C}" presName="parentText" presStyleLbl="node1" presStyleIdx="2" presStyleCnt="8" custScaleX="115719">
        <dgm:presLayoutVars>
          <dgm:chMax val="0"/>
          <dgm:bulletEnabled val="1"/>
        </dgm:presLayoutVars>
      </dgm:prSet>
      <dgm:spPr/>
    </dgm:pt>
    <dgm:pt modelId="{0698DE22-0262-8647-B799-DB68D718B50A}" type="pres">
      <dgm:prSet presAssocID="{2FE129DC-AC37-8F48-B8A3-6B7F8C39B14C}" presName="negativeSpace" presStyleCnt="0"/>
      <dgm:spPr/>
    </dgm:pt>
    <dgm:pt modelId="{53AA764C-5C51-474B-A477-B7A7732A09E0}" type="pres">
      <dgm:prSet presAssocID="{2FE129DC-AC37-8F48-B8A3-6B7F8C39B14C}" presName="childText" presStyleLbl="conFgAcc1" presStyleIdx="2" presStyleCnt="8">
        <dgm:presLayoutVars>
          <dgm:bulletEnabled val="1"/>
        </dgm:presLayoutVars>
      </dgm:prSet>
      <dgm:spPr/>
    </dgm:pt>
    <dgm:pt modelId="{3B00EAF2-FE00-9B41-9935-16E04F7B0FE7}" type="pres">
      <dgm:prSet presAssocID="{1D0C97EF-8581-484D-9649-FBAA829CA44C}" presName="spaceBetweenRectangles" presStyleCnt="0"/>
      <dgm:spPr/>
    </dgm:pt>
    <dgm:pt modelId="{EC7976E4-E39D-674D-9D7B-BC5C5A5F259E}" type="pres">
      <dgm:prSet presAssocID="{CD766C9A-A930-3748-B829-94C5CD71A384}" presName="parentLin" presStyleCnt="0"/>
      <dgm:spPr/>
    </dgm:pt>
    <dgm:pt modelId="{F10CAAA5-FAC5-EC43-8F40-D23AF14BCE37}" type="pres">
      <dgm:prSet presAssocID="{CD766C9A-A930-3748-B829-94C5CD71A384}" presName="parentLeftMargin" presStyleLbl="node1" presStyleIdx="2" presStyleCnt="8"/>
      <dgm:spPr/>
    </dgm:pt>
    <dgm:pt modelId="{02E64F79-16C5-E94F-9872-A3B54E8AA21B}" type="pres">
      <dgm:prSet presAssocID="{CD766C9A-A930-3748-B829-94C5CD71A384}" presName="parentText" presStyleLbl="node1" presStyleIdx="3" presStyleCnt="8" custScaleX="115719">
        <dgm:presLayoutVars>
          <dgm:chMax val="0"/>
          <dgm:bulletEnabled val="1"/>
        </dgm:presLayoutVars>
      </dgm:prSet>
      <dgm:spPr/>
    </dgm:pt>
    <dgm:pt modelId="{4672A637-A505-734D-B469-EEA325F1135C}" type="pres">
      <dgm:prSet presAssocID="{CD766C9A-A930-3748-B829-94C5CD71A384}" presName="negativeSpace" presStyleCnt="0"/>
      <dgm:spPr/>
    </dgm:pt>
    <dgm:pt modelId="{11E7BACB-97E9-EA44-8372-B573824E44D3}" type="pres">
      <dgm:prSet presAssocID="{CD766C9A-A930-3748-B829-94C5CD71A384}" presName="childText" presStyleLbl="conFgAcc1" presStyleIdx="3" presStyleCnt="8">
        <dgm:presLayoutVars>
          <dgm:bulletEnabled val="1"/>
        </dgm:presLayoutVars>
      </dgm:prSet>
      <dgm:spPr/>
    </dgm:pt>
    <dgm:pt modelId="{03CD1F31-47D6-D54B-9BBA-06D96562DA18}" type="pres">
      <dgm:prSet presAssocID="{79FC2B95-9EE1-AB4F-ADC7-E5E8DB000B3A}" presName="spaceBetweenRectangles" presStyleCnt="0"/>
      <dgm:spPr/>
    </dgm:pt>
    <dgm:pt modelId="{E15EA7BD-2145-7D47-876B-F63D9B567E6B}" type="pres">
      <dgm:prSet presAssocID="{B79DE85C-22DB-1341-8574-EFFCA3CE0E28}" presName="parentLin" presStyleCnt="0"/>
      <dgm:spPr/>
    </dgm:pt>
    <dgm:pt modelId="{6B753B55-36FC-8949-96F4-70F6DC7672EF}" type="pres">
      <dgm:prSet presAssocID="{B79DE85C-22DB-1341-8574-EFFCA3CE0E28}" presName="parentLeftMargin" presStyleLbl="node1" presStyleIdx="3" presStyleCnt="8"/>
      <dgm:spPr/>
    </dgm:pt>
    <dgm:pt modelId="{A720E62B-A81B-364F-B331-D403F7443081}" type="pres">
      <dgm:prSet presAssocID="{B79DE85C-22DB-1341-8574-EFFCA3CE0E28}" presName="parentText" presStyleLbl="node1" presStyleIdx="4" presStyleCnt="8" custScaleX="115719">
        <dgm:presLayoutVars>
          <dgm:chMax val="0"/>
          <dgm:bulletEnabled val="1"/>
        </dgm:presLayoutVars>
      </dgm:prSet>
      <dgm:spPr/>
    </dgm:pt>
    <dgm:pt modelId="{1EADC706-BE35-EF46-803A-0542C8704928}" type="pres">
      <dgm:prSet presAssocID="{B79DE85C-22DB-1341-8574-EFFCA3CE0E28}" presName="negativeSpace" presStyleCnt="0"/>
      <dgm:spPr/>
    </dgm:pt>
    <dgm:pt modelId="{FA99CD05-6BDA-9D4F-B96A-ABE044E1919B}" type="pres">
      <dgm:prSet presAssocID="{B79DE85C-22DB-1341-8574-EFFCA3CE0E28}" presName="childText" presStyleLbl="conFgAcc1" presStyleIdx="4" presStyleCnt="8">
        <dgm:presLayoutVars>
          <dgm:bulletEnabled val="1"/>
        </dgm:presLayoutVars>
      </dgm:prSet>
      <dgm:spPr/>
    </dgm:pt>
    <dgm:pt modelId="{4C87A7B9-1321-7344-AD73-EBD735CBEC77}" type="pres">
      <dgm:prSet presAssocID="{C57B040C-B01B-5F40-80A0-81D49F92A64D}" presName="spaceBetweenRectangles" presStyleCnt="0"/>
      <dgm:spPr/>
    </dgm:pt>
    <dgm:pt modelId="{DEBB322E-21B4-784E-942A-65DD1B41B8DF}" type="pres">
      <dgm:prSet presAssocID="{6126CAC5-E52C-AD4F-BCFA-0CD77827295F}" presName="parentLin" presStyleCnt="0"/>
      <dgm:spPr/>
    </dgm:pt>
    <dgm:pt modelId="{C4BAA90F-3677-3344-B6FE-303EBB270FF2}" type="pres">
      <dgm:prSet presAssocID="{6126CAC5-E52C-AD4F-BCFA-0CD77827295F}" presName="parentLeftMargin" presStyleLbl="node1" presStyleIdx="4" presStyleCnt="8"/>
      <dgm:spPr/>
    </dgm:pt>
    <dgm:pt modelId="{2646B09E-AD76-7142-8BA2-90A115E323C4}" type="pres">
      <dgm:prSet presAssocID="{6126CAC5-E52C-AD4F-BCFA-0CD77827295F}" presName="parentText" presStyleLbl="node1" presStyleIdx="5" presStyleCnt="8" custScaleX="115719">
        <dgm:presLayoutVars>
          <dgm:chMax val="0"/>
          <dgm:bulletEnabled val="1"/>
        </dgm:presLayoutVars>
      </dgm:prSet>
      <dgm:spPr/>
    </dgm:pt>
    <dgm:pt modelId="{87B8035D-11FF-464A-B40D-760DDF0D6D14}" type="pres">
      <dgm:prSet presAssocID="{6126CAC5-E52C-AD4F-BCFA-0CD77827295F}" presName="negativeSpace" presStyleCnt="0"/>
      <dgm:spPr/>
    </dgm:pt>
    <dgm:pt modelId="{2EB4779E-2775-6C47-A7D8-4EA9F66EFDDB}" type="pres">
      <dgm:prSet presAssocID="{6126CAC5-E52C-AD4F-BCFA-0CD77827295F}" presName="childText" presStyleLbl="conFgAcc1" presStyleIdx="5" presStyleCnt="8">
        <dgm:presLayoutVars>
          <dgm:bulletEnabled val="1"/>
        </dgm:presLayoutVars>
      </dgm:prSet>
      <dgm:spPr/>
    </dgm:pt>
    <dgm:pt modelId="{5B14F840-E1F8-904F-AB70-F168A3144AF6}" type="pres">
      <dgm:prSet presAssocID="{D4D81F0F-9EFF-E440-8B2D-CEBAAC448ED8}" presName="spaceBetweenRectangles" presStyleCnt="0"/>
      <dgm:spPr/>
    </dgm:pt>
    <dgm:pt modelId="{582B911F-B4EC-7D4A-812F-DB45859CEB27}" type="pres">
      <dgm:prSet presAssocID="{107FD95C-CB02-9540-A081-5C15D3937FCE}" presName="parentLin" presStyleCnt="0"/>
      <dgm:spPr/>
    </dgm:pt>
    <dgm:pt modelId="{71375F84-344B-DC47-ADBC-EAC4FEAFC30C}" type="pres">
      <dgm:prSet presAssocID="{107FD95C-CB02-9540-A081-5C15D3937FCE}" presName="parentLeftMargin" presStyleLbl="node1" presStyleIdx="5" presStyleCnt="8"/>
      <dgm:spPr/>
    </dgm:pt>
    <dgm:pt modelId="{5EFAED0D-1831-2F4E-A06F-B545B32D7356}" type="pres">
      <dgm:prSet presAssocID="{107FD95C-CB02-9540-A081-5C15D3937FCE}" presName="parentText" presStyleLbl="node1" presStyleIdx="6" presStyleCnt="8" custScaleX="115719">
        <dgm:presLayoutVars>
          <dgm:chMax val="0"/>
          <dgm:bulletEnabled val="1"/>
        </dgm:presLayoutVars>
      </dgm:prSet>
      <dgm:spPr/>
    </dgm:pt>
    <dgm:pt modelId="{9555BFA2-9483-3244-BDDD-D78D87D63ED0}" type="pres">
      <dgm:prSet presAssocID="{107FD95C-CB02-9540-A081-5C15D3937FCE}" presName="negativeSpace" presStyleCnt="0"/>
      <dgm:spPr/>
    </dgm:pt>
    <dgm:pt modelId="{838F0E18-78E8-814A-82DC-2C331ABE951B}" type="pres">
      <dgm:prSet presAssocID="{107FD95C-CB02-9540-A081-5C15D3937FCE}" presName="childText" presStyleLbl="conFgAcc1" presStyleIdx="6" presStyleCnt="8">
        <dgm:presLayoutVars>
          <dgm:bulletEnabled val="1"/>
        </dgm:presLayoutVars>
      </dgm:prSet>
      <dgm:spPr/>
    </dgm:pt>
    <dgm:pt modelId="{0386C91A-8CFD-C042-BBC1-BE20C832D67F}" type="pres">
      <dgm:prSet presAssocID="{077A34E4-4202-5040-B61F-3B3BA02ED214}" presName="spaceBetweenRectangles" presStyleCnt="0"/>
      <dgm:spPr/>
    </dgm:pt>
    <dgm:pt modelId="{4641A6D9-2CB0-0C43-B68A-269B25195149}" type="pres">
      <dgm:prSet presAssocID="{C1B8EB91-4AB1-DD41-A975-AF147ADCE682}" presName="parentLin" presStyleCnt="0"/>
      <dgm:spPr/>
    </dgm:pt>
    <dgm:pt modelId="{6EE705A9-6C94-C94E-91C7-3532D27AD1D8}" type="pres">
      <dgm:prSet presAssocID="{C1B8EB91-4AB1-DD41-A975-AF147ADCE682}" presName="parentLeftMargin" presStyleLbl="node1" presStyleIdx="6" presStyleCnt="8"/>
      <dgm:spPr/>
    </dgm:pt>
    <dgm:pt modelId="{AC3066F7-B7B9-B24B-A1E7-57D72863EBF1}" type="pres">
      <dgm:prSet presAssocID="{C1B8EB91-4AB1-DD41-A975-AF147ADCE682}" presName="parentText" presStyleLbl="node1" presStyleIdx="7" presStyleCnt="8" custScaleX="115719">
        <dgm:presLayoutVars>
          <dgm:chMax val="0"/>
          <dgm:bulletEnabled val="1"/>
        </dgm:presLayoutVars>
      </dgm:prSet>
      <dgm:spPr/>
    </dgm:pt>
    <dgm:pt modelId="{F6DB5F5E-E9F8-9848-B181-6127D50F6044}" type="pres">
      <dgm:prSet presAssocID="{C1B8EB91-4AB1-DD41-A975-AF147ADCE682}" presName="negativeSpace" presStyleCnt="0"/>
      <dgm:spPr/>
    </dgm:pt>
    <dgm:pt modelId="{E6EB5D2A-4F1B-B343-BAEF-C5F8A2D27536}" type="pres">
      <dgm:prSet presAssocID="{C1B8EB91-4AB1-DD41-A975-AF147ADCE682}" presName="childText" presStyleLbl="conFgAcc1" presStyleIdx="7" presStyleCnt="8">
        <dgm:presLayoutVars>
          <dgm:bulletEnabled val="1"/>
        </dgm:presLayoutVars>
      </dgm:prSet>
      <dgm:spPr/>
    </dgm:pt>
  </dgm:ptLst>
  <dgm:cxnLst>
    <dgm:cxn modelId="{D294890A-4D7C-0240-A66B-4283712FA0D1}" type="presOf" srcId="{44F2056E-B7A9-6D4D-9F11-FEDF22D3C9AE}" destId="{0F341758-4A13-344A-9B6A-FB6A94BA61E8}" srcOrd="1" destOrd="0" presId="urn:microsoft.com/office/officeart/2005/8/layout/list1"/>
    <dgm:cxn modelId="{3F259E10-E204-FC4F-909B-981F72540212}" type="presOf" srcId="{B79DE85C-22DB-1341-8574-EFFCA3CE0E28}" destId="{6B753B55-36FC-8949-96F4-70F6DC7672EF}" srcOrd="0" destOrd="0" presId="urn:microsoft.com/office/officeart/2005/8/layout/list1"/>
    <dgm:cxn modelId="{BE6A3616-28B1-6F4C-A378-7FAAE7CF8484}" type="presOf" srcId="{C1B8EB91-4AB1-DD41-A975-AF147ADCE682}" destId="{AC3066F7-B7B9-B24B-A1E7-57D72863EBF1}" srcOrd="1" destOrd="0" presId="urn:microsoft.com/office/officeart/2005/8/layout/list1"/>
    <dgm:cxn modelId="{1E0C6918-C32F-154A-B6F5-8E47F1652E70}" type="presOf" srcId="{F22CFCBB-0EF5-E145-827D-BCDAF9A4F3D8}" destId="{E6EB5D2A-4F1B-B343-BAEF-C5F8A2D27536}" srcOrd="0" destOrd="2" presId="urn:microsoft.com/office/officeart/2005/8/layout/list1"/>
    <dgm:cxn modelId="{6907271D-D3C6-FF49-9D0C-1EC362A41873}" type="presOf" srcId="{2FE129DC-AC37-8F48-B8A3-6B7F8C39B14C}" destId="{217EAFF3-6E75-7747-886A-487CA3C74590}" srcOrd="0" destOrd="0" presId="urn:microsoft.com/office/officeart/2005/8/layout/list1"/>
    <dgm:cxn modelId="{018B2D1E-FC9C-0246-A44C-AEDA417D1CA0}" type="presOf" srcId="{E8AE61EB-0EEE-C94D-8858-5FE8C6C88552}" destId="{DFD321FE-8814-3B45-8A4E-99251EC1A091}" srcOrd="1" destOrd="0" presId="urn:microsoft.com/office/officeart/2005/8/layout/list1"/>
    <dgm:cxn modelId="{BD21C726-E04E-B844-BBF8-6A0EFFB741AE}" type="presOf" srcId="{6126CAC5-E52C-AD4F-BCFA-0CD77827295F}" destId="{C4BAA90F-3677-3344-B6FE-303EBB270FF2}" srcOrd="0" destOrd="0" presId="urn:microsoft.com/office/officeart/2005/8/layout/list1"/>
    <dgm:cxn modelId="{1534952E-BBC8-0D4F-B5DA-104E3BE5D291}" type="presOf" srcId="{C1B8EB91-4AB1-DD41-A975-AF147ADCE682}" destId="{6EE705A9-6C94-C94E-91C7-3532D27AD1D8}" srcOrd="0" destOrd="0" presId="urn:microsoft.com/office/officeart/2005/8/layout/list1"/>
    <dgm:cxn modelId="{4B9FA933-B629-6B46-8D7A-BF630BDFB3D0}" srcId="{0FDD9753-3B7F-504B-B690-33E9C97C608B}" destId="{E8AE61EB-0EEE-C94D-8858-5FE8C6C88552}" srcOrd="1" destOrd="0" parTransId="{EC434FAB-9E24-F64B-93F1-FA8BC65F40A4}" sibTransId="{ABF379ED-C1DD-9943-9A44-BE814F366045}"/>
    <dgm:cxn modelId="{6AF33039-2CF9-F848-95E0-BC282D3CC262}" type="presOf" srcId="{2FE129DC-AC37-8F48-B8A3-6B7F8C39B14C}" destId="{405039A8-9B2A-A94E-80F5-BC32D70BAF9F}" srcOrd="1" destOrd="0" presId="urn:microsoft.com/office/officeart/2005/8/layout/list1"/>
    <dgm:cxn modelId="{F93ECD39-2EB9-C34A-B0D6-F549B05F3492}" type="presOf" srcId="{C5028B93-CD14-1F4B-95EE-0CBF97426A44}" destId="{E6EB5D2A-4F1B-B343-BAEF-C5F8A2D27536}" srcOrd="0" destOrd="1" presId="urn:microsoft.com/office/officeart/2005/8/layout/list1"/>
    <dgm:cxn modelId="{B4328944-A131-E149-9ACD-9D0BD0E27020}" srcId="{0FDD9753-3B7F-504B-B690-33E9C97C608B}" destId="{44F2056E-B7A9-6D4D-9F11-FEDF22D3C9AE}" srcOrd="0" destOrd="0" parTransId="{33ACA1DB-DC21-8A46-94EB-3D81DC76307F}" sibTransId="{1039FFA4-BC9C-D543-B6AF-D6A3C9FB3D12}"/>
    <dgm:cxn modelId="{B4459848-1B39-5D44-B1BC-BFC3D96CA945}" srcId="{0FDD9753-3B7F-504B-B690-33E9C97C608B}" destId="{6126CAC5-E52C-AD4F-BCFA-0CD77827295F}" srcOrd="5" destOrd="0" parTransId="{BB4752F7-FDFD-2E4B-B47D-FFB51600CFE5}" sibTransId="{D4D81F0F-9EFF-E440-8B2D-CEBAAC448ED8}"/>
    <dgm:cxn modelId="{4FB01E4A-E7CD-2148-9BE9-20A7F8903283}" srcId="{0FDD9753-3B7F-504B-B690-33E9C97C608B}" destId="{2FE129DC-AC37-8F48-B8A3-6B7F8C39B14C}" srcOrd="2" destOrd="0" parTransId="{A1413055-482F-F943-A320-F621156B4FDA}" sibTransId="{1D0C97EF-8581-484D-9649-FBAA829CA44C}"/>
    <dgm:cxn modelId="{C9FEB350-ABE2-D446-9686-5F1CC33FE9B7}" type="presOf" srcId="{E8AE61EB-0EEE-C94D-8858-5FE8C6C88552}" destId="{5CC4D92A-FD95-2148-AF24-FED5F409D14F}" srcOrd="0" destOrd="0" presId="urn:microsoft.com/office/officeart/2005/8/layout/list1"/>
    <dgm:cxn modelId="{E091E253-ACCF-A64A-BF49-FC1EC4CA1CB7}" type="presOf" srcId="{CC2A98FB-5CF4-7B43-BA82-1D6C082789F2}" destId="{E6EB5D2A-4F1B-B343-BAEF-C5F8A2D27536}" srcOrd="0" destOrd="0" presId="urn:microsoft.com/office/officeart/2005/8/layout/list1"/>
    <dgm:cxn modelId="{9CDCA655-48A6-974F-AEC5-E4134F5190F5}" type="presOf" srcId="{107FD95C-CB02-9540-A081-5C15D3937FCE}" destId="{5EFAED0D-1831-2F4E-A06F-B545B32D7356}" srcOrd="1" destOrd="0" presId="urn:microsoft.com/office/officeart/2005/8/layout/list1"/>
    <dgm:cxn modelId="{1A863575-FDC7-A344-9487-75D24612E2FE}" srcId="{0FDD9753-3B7F-504B-B690-33E9C97C608B}" destId="{B79DE85C-22DB-1341-8574-EFFCA3CE0E28}" srcOrd="4" destOrd="0" parTransId="{62CF66FB-5095-3F47-AB96-50886188BEA7}" sibTransId="{C57B040C-B01B-5F40-80A0-81D49F92A64D}"/>
    <dgm:cxn modelId="{5B71F479-6EEF-CF46-83A2-09C1D83919DD}" srcId="{C1B8EB91-4AB1-DD41-A975-AF147ADCE682}" destId="{CC2A98FB-5CF4-7B43-BA82-1D6C082789F2}" srcOrd="0" destOrd="0" parTransId="{76EC5646-F594-AA4A-B736-DCDE73BCEE5C}" sibTransId="{4E3621E4-E1B2-2541-8033-C06D6207F977}"/>
    <dgm:cxn modelId="{5C4A6B80-5C45-4B40-82F6-D2BAA22F6C09}" srcId="{C1B8EB91-4AB1-DD41-A975-AF147ADCE682}" destId="{C5028B93-CD14-1F4B-95EE-0CBF97426A44}" srcOrd="1" destOrd="0" parTransId="{6D49270D-835B-1E42-9F88-F50D8116E2FE}" sibTransId="{8DC96E7D-3BC2-6343-ABAB-17E0D3657078}"/>
    <dgm:cxn modelId="{2DF2B786-6ADF-8E43-810E-D85AE0E18286}" srcId="{C1B8EB91-4AB1-DD41-A975-AF147ADCE682}" destId="{F22CFCBB-0EF5-E145-827D-BCDAF9A4F3D8}" srcOrd="2" destOrd="0" parTransId="{8AF600BC-9653-5E4E-A8B6-57BE7C686BF4}" sibTransId="{A6D38D0C-8D47-BE40-A5A9-980A0927C609}"/>
    <dgm:cxn modelId="{515AC5A9-9A6F-0A4C-B32B-A8984E9CFAF3}" type="presOf" srcId="{B79DE85C-22DB-1341-8574-EFFCA3CE0E28}" destId="{A720E62B-A81B-364F-B331-D403F7443081}" srcOrd="1" destOrd="0" presId="urn:microsoft.com/office/officeart/2005/8/layout/list1"/>
    <dgm:cxn modelId="{F7D8EEB0-F297-0C43-A0CF-4FCEB331A671}" type="presOf" srcId="{6126CAC5-E52C-AD4F-BCFA-0CD77827295F}" destId="{2646B09E-AD76-7142-8BA2-90A115E323C4}" srcOrd="1" destOrd="0" presId="urn:microsoft.com/office/officeart/2005/8/layout/list1"/>
    <dgm:cxn modelId="{5A4F14BA-8228-B048-8EA0-C5CB2AF2BF92}" type="presOf" srcId="{CD766C9A-A930-3748-B829-94C5CD71A384}" destId="{02E64F79-16C5-E94F-9872-A3B54E8AA21B}" srcOrd="1" destOrd="0" presId="urn:microsoft.com/office/officeart/2005/8/layout/list1"/>
    <dgm:cxn modelId="{0D833CC0-3EFC-D648-B403-9FAE1B0ED8AD}" srcId="{0FDD9753-3B7F-504B-B690-33E9C97C608B}" destId="{CD766C9A-A930-3748-B829-94C5CD71A384}" srcOrd="3" destOrd="0" parTransId="{D7B84C88-C9BB-1E4F-9D7E-CAD8736D83B5}" sibTransId="{79FC2B95-9EE1-AB4F-ADC7-E5E8DB000B3A}"/>
    <dgm:cxn modelId="{0FB5A6DA-DB7A-0848-B863-5EEEFCEC477C}" type="presOf" srcId="{0FDD9753-3B7F-504B-B690-33E9C97C608B}" destId="{2A0030A6-FED8-D247-813B-F1B4B6B44AC2}" srcOrd="0" destOrd="0" presId="urn:microsoft.com/office/officeart/2005/8/layout/list1"/>
    <dgm:cxn modelId="{D07A20E1-ABBB-B645-8916-291AE5B1B090}" type="presOf" srcId="{CD766C9A-A930-3748-B829-94C5CD71A384}" destId="{F10CAAA5-FAC5-EC43-8F40-D23AF14BCE37}" srcOrd="0" destOrd="0" presId="urn:microsoft.com/office/officeart/2005/8/layout/list1"/>
    <dgm:cxn modelId="{FF0979E8-CC4F-B547-8AFB-372F29606A25}" type="presOf" srcId="{107FD95C-CB02-9540-A081-5C15D3937FCE}" destId="{71375F84-344B-DC47-ADBC-EAC4FEAFC30C}" srcOrd="0" destOrd="0" presId="urn:microsoft.com/office/officeart/2005/8/layout/list1"/>
    <dgm:cxn modelId="{D30BDEEF-CEBC-F846-B0DA-011293140138}" type="presOf" srcId="{44F2056E-B7A9-6D4D-9F11-FEDF22D3C9AE}" destId="{EB3D2D88-F1C3-9D4D-A733-E8DF3B517C01}" srcOrd="0" destOrd="0" presId="urn:microsoft.com/office/officeart/2005/8/layout/list1"/>
    <dgm:cxn modelId="{BA63A8FA-031B-BC4A-AD2A-69FE82C82720}" srcId="{0FDD9753-3B7F-504B-B690-33E9C97C608B}" destId="{107FD95C-CB02-9540-A081-5C15D3937FCE}" srcOrd="6" destOrd="0" parTransId="{62BEB233-D070-2040-B172-05D8D5DAF7A4}" sibTransId="{077A34E4-4202-5040-B61F-3B3BA02ED214}"/>
    <dgm:cxn modelId="{3F0DB8FF-9123-0B44-9B3B-C6A7680297C6}" srcId="{0FDD9753-3B7F-504B-B690-33E9C97C608B}" destId="{C1B8EB91-4AB1-DD41-A975-AF147ADCE682}" srcOrd="7" destOrd="0" parTransId="{9FAC7A04-EA33-E244-AE17-CD2F654C2973}" sibTransId="{CA869E4B-0787-1B40-A115-A60BA63EC1CD}"/>
    <dgm:cxn modelId="{01D79FAB-852D-C346-BBF1-E9BD472925AA}" type="presParOf" srcId="{2A0030A6-FED8-D247-813B-F1B4B6B44AC2}" destId="{97F59DC9-4570-A545-BC31-93E024A3DA49}" srcOrd="0" destOrd="0" presId="urn:microsoft.com/office/officeart/2005/8/layout/list1"/>
    <dgm:cxn modelId="{30F9CF4A-2F29-8A4C-8773-AD732F6F4505}" type="presParOf" srcId="{97F59DC9-4570-A545-BC31-93E024A3DA49}" destId="{EB3D2D88-F1C3-9D4D-A733-E8DF3B517C01}" srcOrd="0" destOrd="0" presId="urn:microsoft.com/office/officeart/2005/8/layout/list1"/>
    <dgm:cxn modelId="{A9925B32-881B-8949-B71F-6830BF31AE24}" type="presParOf" srcId="{97F59DC9-4570-A545-BC31-93E024A3DA49}" destId="{0F341758-4A13-344A-9B6A-FB6A94BA61E8}" srcOrd="1" destOrd="0" presId="urn:microsoft.com/office/officeart/2005/8/layout/list1"/>
    <dgm:cxn modelId="{E245188E-F703-984A-BDFD-78CCBEBCB71C}" type="presParOf" srcId="{2A0030A6-FED8-D247-813B-F1B4B6B44AC2}" destId="{1923BC13-9E45-1C4C-A60C-EF1CBDD69440}" srcOrd="1" destOrd="0" presId="urn:microsoft.com/office/officeart/2005/8/layout/list1"/>
    <dgm:cxn modelId="{CEDAFD8D-0443-D149-9EAE-F5FD3EF9E26A}" type="presParOf" srcId="{2A0030A6-FED8-D247-813B-F1B4B6B44AC2}" destId="{FCCD2B02-5AF2-9343-8377-5735D680DDFC}" srcOrd="2" destOrd="0" presId="urn:microsoft.com/office/officeart/2005/8/layout/list1"/>
    <dgm:cxn modelId="{8513C241-72A9-7541-B149-35AD991B5145}" type="presParOf" srcId="{2A0030A6-FED8-D247-813B-F1B4B6B44AC2}" destId="{B28B2A50-10EB-ED49-B0EA-53EBC98F772C}" srcOrd="3" destOrd="0" presId="urn:microsoft.com/office/officeart/2005/8/layout/list1"/>
    <dgm:cxn modelId="{1D52A287-5475-8F4D-BC3B-86E849657FFF}" type="presParOf" srcId="{2A0030A6-FED8-D247-813B-F1B4B6B44AC2}" destId="{12E53762-E035-3A46-934A-E86C9215D85A}" srcOrd="4" destOrd="0" presId="urn:microsoft.com/office/officeart/2005/8/layout/list1"/>
    <dgm:cxn modelId="{35A9D625-8E8B-694F-BE97-5A2E25946772}" type="presParOf" srcId="{12E53762-E035-3A46-934A-E86C9215D85A}" destId="{5CC4D92A-FD95-2148-AF24-FED5F409D14F}" srcOrd="0" destOrd="0" presId="urn:microsoft.com/office/officeart/2005/8/layout/list1"/>
    <dgm:cxn modelId="{E9D3F3FF-ACBC-8F4A-A65E-61B57359F90B}" type="presParOf" srcId="{12E53762-E035-3A46-934A-E86C9215D85A}" destId="{DFD321FE-8814-3B45-8A4E-99251EC1A091}" srcOrd="1" destOrd="0" presId="urn:microsoft.com/office/officeart/2005/8/layout/list1"/>
    <dgm:cxn modelId="{A4A78088-8671-654F-AAEA-07D672BE081A}" type="presParOf" srcId="{2A0030A6-FED8-D247-813B-F1B4B6B44AC2}" destId="{9E039BB5-0F21-F849-8971-6147EE1947D9}" srcOrd="5" destOrd="0" presId="urn:microsoft.com/office/officeart/2005/8/layout/list1"/>
    <dgm:cxn modelId="{FFEF0E92-240D-8B48-A843-628782D10111}" type="presParOf" srcId="{2A0030A6-FED8-D247-813B-F1B4B6B44AC2}" destId="{6B40F7AC-778A-8E40-B26E-175CC553DC09}" srcOrd="6" destOrd="0" presId="urn:microsoft.com/office/officeart/2005/8/layout/list1"/>
    <dgm:cxn modelId="{4F42909F-26AA-8C4C-9D10-2C9491BB2C12}" type="presParOf" srcId="{2A0030A6-FED8-D247-813B-F1B4B6B44AC2}" destId="{4BE999AF-3316-C749-8952-F57993A9980B}" srcOrd="7" destOrd="0" presId="urn:microsoft.com/office/officeart/2005/8/layout/list1"/>
    <dgm:cxn modelId="{2B8E7DA3-2A58-0444-8E5B-B9A690F4C9AE}" type="presParOf" srcId="{2A0030A6-FED8-D247-813B-F1B4B6B44AC2}" destId="{566C1654-9508-B14B-8095-D8D4AFFADD9B}" srcOrd="8" destOrd="0" presId="urn:microsoft.com/office/officeart/2005/8/layout/list1"/>
    <dgm:cxn modelId="{89878EC9-8E17-F743-B591-72D0BC432DFE}" type="presParOf" srcId="{566C1654-9508-B14B-8095-D8D4AFFADD9B}" destId="{217EAFF3-6E75-7747-886A-487CA3C74590}" srcOrd="0" destOrd="0" presId="urn:microsoft.com/office/officeart/2005/8/layout/list1"/>
    <dgm:cxn modelId="{34014E5C-E274-964D-A524-2EB151EBD75A}" type="presParOf" srcId="{566C1654-9508-B14B-8095-D8D4AFFADD9B}" destId="{405039A8-9B2A-A94E-80F5-BC32D70BAF9F}" srcOrd="1" destOrd="0" presId="urn:microsoft.com/office/officeart/2005/8/layout/list1"/>
    <dgm:cxn modelId="{46B75EF3-89BE-0F42-9414-82890DCE5875}" type="presParOf" srcId="{2A0030A6-FED8-D247-813B-F1B4B6B44AC2}" destId="{0698DE22-0262-8647-B799-DB68D718B50A}" srcOrd="9" destOrd="0" presId="urn:microsoft.com/office/officeart/2005/8/layout/list1"/>
    <dgm:cxn modelId="{910DCC43-9FCC-D147-B9A0-7E0BBD45B334}" type="presParOf" srcId="{2A0030A6-FED8-D247-813B-F1B4B6B44AC2}" destId="{53AA764C-5C51-474B-A477-B7A7732A09E0}" srcOrd="10" destOrd="0" presId="urn:microsoft.com/office/officeart/2005/8/layout/list1"/>
    <dgm:cxn modelId="{4FB5B142-DC3C-6D44-960D-40FF4BE95702}" type="presParOf" srcId="{2A0030A6-FED8-D247-813B-F1B4B6B44AC2}" destId="{3B00EAF2-FE00-9B41-9935-16E04F7B0FE7}" srcOrd="11" destOrd="0" presId="urn:microsoft.com/office/officeart/2005/8/layout/list1"/>
    <dgm:cxn modelId="{22488858-B8E2-EA48-8B96-AECB7E509607}" type="presParOf" srcId="{2A0030A6-FED8-D247-813B-F1B4B6B44AC2}" destId="{EC7976E4-E39D-674D-9D7B-BC5C5A5F259E}" srcOrd="12" destOrd="0" presId="urn:microsoft.com/office/officeart/2005/8/layout/list1"/>
    <dgm:cxn modelId="{2BE9DADD-4ECE-9F44-BEA4-2CBCFC20033C}" type="presParOf" srcId="{EC7976E4-E39D-674D-9D7B-BC5C5A5F259E}" destId="{F10CAAA5-FAC5-EC43-8F40-D23AF14BCE37}" srcOrd="0" destOrd="0" presId="urn:microsoft.com/office/officeart/2005/8/layout/list1"/>
    <dgm:cxn modelId="{E273D4ED-66BA-3E4E-8457-177F08406C51}" type="presParOf" srcId="{EC7976E4-E39D-674D-9D7B-BC5C5A5F259E}" destId="{02E64F79-16C5-E94F-9872-A3B54E8AA21B}" srcOrd="1" destOrd="0" presId="urn:microsoft.com/office/officeart/2005/8/layout/list1"/>
    <dgm:cxn modelId="{DC3C8813-FC39-6E4F-BF17-7D8CF4BFE578}" type="presParOf" srcId="{2A0030A6-FED8-D247-813B-F1B4B6B44AC2}" destId="{4672A637-A505-734D-B469-EEA325F1135C}" srcOrd="13" destOrd="0" presId="urn:microsoft.com/office/officeart/2005/8/layout/list1"/>
    <dgm:cxn modelId="{90E47D1C-E3C1-B149-BCAB-ABC62A6124C0}" type="presParOf" srcId="{2A0030A6-FED8-D247-813B-F1B4B6B44AC2}" destId="{11E7BACB-97E9-EA44-8372-B573824E44D3}" srcOrd="14" destOrd="0" presId="urn:microsoft.com/office/officeart/2005/8/layout/list1"/>
    <dgm:cxn modelId="{7EDB0D97-6DAF-CE46-9460-656B2F9E540D}" type="presParOf" srcId="{2A0030A6-FED8-D247-813B-F1B4B6B44AC2}" destId="{03CD1F31-47D6-D54B-9BBA-06D96562DA18}" srcOrd="15" destOrd="0" presId="urn:microsoft.com/office/officeart/2005/8/layout/list1"/>
    <dgm:cxn modelId="{32E2705D-4918-5640-BAF5-4B4D5F1AEE46}" type="presParOf" srcId="{2A0030A6-FED8-D247-813B-F1B4B6B44AC2}" destId="{E15EA7BD-2145-7D47-876B-F63D9B567E6B}" srcOrd="16" destOrd="0" presId="urn:microsoft.com/office/officeart/2005/8/layout/list1"/>
    <dgm:cxn modelId="{416CBBC2-B824-D649-AB80-8CCC8E2887A2}" type="presParOf" srcId="{E15EA7BD-2145-7D47-876B-F63D9B567E6B}" destId="{6B753B55-36FC-8949-96F4-70F6DC7672EF}" srcOrd="0" destOrd="0" presId="urn:microsoft.com/office/officeart/2005/8/layout/list1"/>
    <dgm:cxn modelId="{954F2E53-F2E1-B846-A116-98D1E9F2A467}" type="presParOf" srcId="{E15EA7BD-2145-7D47-876B-F63D9B567E6B}" destId="{A720E62B-A81B-364F-B331-D403F7443081}" srcOrd="1" destOrd="0" presId="urn:microsoft.com/office/officeart/2005/8/layout/list1"/>
    <dgm:cxn modelId="{5DF7E12C-8F1E-8F46-88D7-D6E452F3317E}" type="presParOf" srcId="{2A0030A6-FED8-D247-813B-F1B4B6B44AC2}" destId="{1EADC706-BE35-EF46-803A-0542C8704928}" srcOrd="17" destOrd="0" presId="urn:microsoft.com/office/officeart/2005/8/layout/list1"/>
    <dgm:cxn modelId="{103DA8DB-998D-474B-BCAC-E5FDEAEF80C4}" type="presParOf" srcId="{2A0030A6-FED8-D247-813B-F1B4B6B44AC2}" destId="{FA99CD05-6BDA-9D4F-B96A-ABE044E1919B}" srcOrd="18" destOrd="0" presId="urn:microsoft.com/office/officeart/2005/8/layout/list1"/>
    <dgm:cxn modelId="{017B8A70-12EB-6241-A27B-3E8C08348F6D}" type="presParOf" srcId="{2A0030A6-FED8-D247-813B-F1B4B6B44AC2}" destId="{4C87A7B9-1321-7344-AD73-EBD735CBEC77}" srcOrd="19" destOrd="0" presId="urn:microsoft.com/office/officeart/2005/8/layout/list1"/>
    <dgm:cxn modelId="{DCFF3012-CFBA-024E-8548-CC927987DE33}" type="presParOf" srcId="{2A0030A6-FED8-D247-813B-F1B4B6B44AC2}" destId="{DEBB322E-21B4-784E-942A-65DD1B41B8DF}" srcOrd="20" destOrd="0" presId="urn:microsoft.com/office/officeart/2005/8/layout/list1"/>
    <dgm:cxn modelId="{9DC04448-7364-E44F-86FE-D0099D7C34C0}" type="presParOf" srcId="{DEBB322E-21B4-784E-942A-65DD1B41B8DF}" destId="{C4BAA90F-3677-3344-B6FE-303EBB270FF2}" srcOrd="0" destOrd="0" presId="urn:microsoft.com/office/officeart/2005/8/layout/list1"/>
    <dgm:cxn modelId="{07B9472D-6ED9-EC40-94D7-35527D0DD274}" type="presParOf" srcId="{DEBB322E-21B4-784E-942A-65DD1B41B8DF}" destId="{2646B09E-AD76-7142-8BA2-90A115E323C4}" srcOrd="1" destOrd="0" presId="urn:microsoft.com/office/officeart/2005/8/layout/list1"/>
    <dgm:cxn modelId="{0AB81A62-6986-204E-AC3C-D2C570750ECD}" type="presParOf" srcId="{2A0030A6-FED8-D247-813B-F1B4B6B44AC2}" destId="{87B8035D-11FF-464A-B40D-760DDF0D6D14}" srcOrd="21" destOrd="0" presId="urn:microsoft.com/office/officeart/2005/8/layout/list1"/>
    <dgm:cxn modelId="{F345A8BE-B3C3-CB4A-9553-9E1F224E2DC9}" type="presParOf" srcId="{2A0030A6-FED8-D247-813B-F1B4B6B44AC2}" destId="{2EB4779E-2775-6C47-A7D8-4EA9F66EFDDB}" srcOrd="22" destOrd="0" presId="urn:microsoft.com/office/officeart/2005/8/layout/list1"/>
    <dgm:cxn modelId="{EB564127-6D85-3E40-8D6D-6DEBFAA57E8E}" type="presParOf" srcId="{2A0030A6-FED8-D247-813B-F1B4B6B44AC2}" destId="{5B14F840-E1F8-904F-AB70-F168A3144AF6}" srcOrd="23" destOrd="0" presId="urn:microsoft.com/office/officeart/2005/8/layout/list1"/>
    <dgm:cxn modelId="{494DF8E0-DB41-864C-8EB1-2571E1B472DC}" type="presParOf" srcId="{2A0030A6-FED8-D247-813B-F1B4B6B44AC2}" destId="{582B911F-B4EC-7D4A-812F-DB45859CEB27}" srcOrd="24" destOrd="0" presId="urn:microsoft.com/office/officeart/2005/8/layout/list1"/>
    <dgm:cxn modelId="{4B37F835-D70D-884A-978A-1DA6CE70F60B}" type="presParOf" srcId="{582B911F-B4EC-7D4A-812F-DB45859CEB27}" destId="{71375F84-344B-DC47-ADBC-EAC4FEAFC30C}" srcOrd="0" destOrd="0" presId="urn:microsoft.com/office/officeart/2005/8/layout/list1"/>
    <dgm:cxn modelId="{54AA792B-3401-B341-B7CB-08DAA350296E}" type="presParOf" srcId="{582B911F-B4EC-7D4A-812F-DB45859CEB27}" destId="{5EFAED0D-1831-2F4E-A06F-B545B32D7356}" srcOrd="1" destOrd="0" presId="urn:microsoft.com/office/officeart/2005/8/layout/list1"/>
    <dgm:cxn modelId="{3B08730C-87F0-A946-BA37-79623DE6E3BF}" type="presParOf" srcId="{2A0030A6-FED8-D247-813B-F1B4B6B44AC2}" destId="{9555BFA2-9483-3244-BDDD-D78D87D63ED0}" srcOrd="25" destOrd="0" presId="urn:microsoft.com/office/officeart/2005/8/layout/list1"/>
    <dgm:cxn modelId="{FCCF061E-E374-6749-843F-6A4C41752B6F}" type="presParOf" srcId="{2A0030A6-FED8-D247-813B-F1B4B6B44AC2}" destId="{838F0E18-78E8-814A-82DC-2C331ABE951B}" srcOrd="26" destOrd="0" presId="urn:microsoft.com/office/officeart/2005/8/layout/list1"/>
    <dgm:cxn modelId="{84297DCA-5C5C-C448-BD8D-B32152EE56C6}" type="presParOf" srcId="{2A0030A6-FED8-D247-813B-F1B4B6B44AC2}" destId="{0386C91A-8CFD-C042-BBC1-BE20C832D67F}" srcOrd="27" destOrd="0" presId="urn:microsoft.com/office/officeart/2005/8/layout/list1"/>
    <dgm:cxn modelId="{6F40963F-1FE5-DC4F-B5FE-0F9EFBEB8679}" type="presParOf" srcId="{2A0030A6-FED8-D247-813B-F1B4B6B44AC2}" destId="{4641A6D9-2CB0-0C43-B68A-269B25195149}" srcOrd="28" destOrd="0" presId="urn:microsoft.com/office/officeart/2005/8/layout/list1"/>
    <dgm:cxn modelId="{EA77C46D-9020-3C4D-A06D-568DF1AF627D}" type="presParOf" srcId="{4641A6D9-2CB0-0C43-B68A-269B25195149}" destId="{6EE705A9-6C94-C94E-91C7-3532D27AD1D8}" srcOrd="0" destOrd="0" presId="urn:microsoft.com/office/officeart/2005/8/layout/list1"/>
    <dgm:cxn modelId="{578430ED-7374-5642-BB67-EF94B8A0F3E9}" type="presParOf" srcId="{4641A6D9-2CB0-0C43-B68A-269B25195149}" destId="{AC3066F7-B7B9-B24B-A1E7-57D72863EBF1}" srcOrd="1" destOrd="0" presId="urn:microsoft.com/office/officeart/2005/8/layout/list1"/>
    <dgm:cxn modelId="{9E55B42A-E685-D044-8805-5C4F3AB5E48F}" type="presParOf" srcId="{2A0030A6-FED8-D247-813B-F1B4B6B44AC2}" destId="{F6DB5F5E-E9F8-9848-B181-6127D50F6044}" srcOrd="29" destOrd="0" presId="urn:microsoft.com/office/officeart/2005/8/layout/list1"/>
    <dgm:cxn modelId="{069327FB-6964-B149-90C7-DCF551A1D354}" type="presParOf" srcId="{2A0030A6-FED8-D247-813B-F1B4B6B44AC2}" destId="{E6EB5D2A-4F1B-B343-BAEF-C5F8A2D27536}"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DD9753-3B7F-504B-B690-33E9C97C608B}"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de-DE"/>
        </a:p>
      </dgm:t>
    </dgm:pt>
    <dgm:pt modelId="{44F2056E-B7A9-6D4D-9F11-FEDF22D3C9AE}">
      <dgm:prSet phldrT="[Text]" custT="1"/>
      <dgm:spPr/>
      <dgm:t>
        <a:bodyPr/>
        <a:lstStyle/>
        <a:p>
          <a:r>
            <a:rPr lang="de-DE" sz="1800" dirty="0">
              <a:solidFill>
                <a:schemeClr val="bg1"/>
              </a:solidFill>
            </a:rPr>
            <a:t>Kindesschutzrecht</a:t>
          </a:r>
        </a:p>
      </dgm:t>
    </dgm:pt>
    <dgm:pt modelId="{33ACA1DB-DC21-8A46-94EB-3D81DC76307F}" type="parTrans" cxnId="{B4328944-A131-E149-9ACD-9D0BD0E27020}">
      <dgm:prSet/>
      <dgm:spPr/>
      <dgm:t>
        <a:bodyPr/>
        <a:lstStyle/>
        <a:p>
          <a:endParaRPr lang="de-DE">
            <a:solidFill>
              <a:schemeClr val="bg1"/>
            </a:solidFill>
          </a:endParaRPr>
        </a:p>
      </dgm:t>
    </dgm:pt>
    <dgm:pt modelId="{1039FFA4-BC9C-D543-B6AF-D6A3C9FB3D12}" type="sibTrans" cxnId="{B4328944-A131-E149-9ACD-9D0BD0E27020}">
      <dgm:prSet/>
      <dgm:spPr/>
      <dgm:t>
        <a:bodyPr/>
        <a:lstStyle/>
        <a:p>
          <a:endParaRPr lang="de-DE">
            <a:solidFill>
              <a:schemeClr val="bg1"/>
            </a:solidFill>
          </a:endParaRPr>
        </a:p>
      </dgm:t>
    </dgm:pt>
    <dgm:pt modelId="{E8AE61EB-0EEE-C94D-8858-5FE8C6C88552}">
      <dgm:prSet phldrT="[Text]" custT="1"/>
      <dgm:spPr/>
      <dgm:t>
        <a:bodyPr/>
        <a:lstStyle/>
        <a:p>
          <a:r>
            <a:rPr lang="de-DE" sz="1800" dirty="0">
              <a:solidFill>
                <a:schemeClr val="bg1"/>
              </a:solidFill>
            </a:rPr>
            <a:t>Scheidungsrecht</a:t>
          </a:r>
        </a:p>
      </dgm:t>
    </dgm:pt>
    <dgm:pt modelId="{EC434FAB-9E24-F64B-93F1-FA8BC65F40A4}" type="parTrans" cxnId="{4B9FA933-B629-6B46-8D7A-BF630BDFB3D0}">
      <dgm:prSet/>
      <dgm:spPr/>
      <dgm:t>
        <a:bodyPr/>
        <a:lstStyle/>
        <a:p>
          <a:endParaRPr lang="de-DE">
            <a:solidFill>
              <a:schemeClr val="bg1"/>
            </a:solidFill>
          </a:endParaRPr>
        </a:p>
      </dgm:t>
    </dgm:pt>
    <dgm:pt modelId="{ABF379ED-C1DD-9943-9A44-BE814F366045}" type="sibTrans" cxnId="{4B9FA933-B629-6B46-8D7A-BF630BDFB3D0}">
      <dgm:prSet/>
      <dgm:spPr/>
      <dgm:t>
        <a:bodyPr/>
        <a:lstStyle/>
        <a:p>
          <a:endParaRPr lang="de-DE">
            <a:solidFill>
              <a:schemeClr val="bg1"/>
            </a:solidFill>
          </a:endParaRPr>
        </a:p>
      </dgm:t>
    </dgm:pt>
    <dgm:pt modelId="{2FE129DC-AC37-8F48-B8A3-6B7F8C39B14C}">
      <dgm:prSet phldrT="[Text]" custT="1"/>
      <dgm:spPr/>
      <dgm:t>
        <a:bodyPr/>
        <a:lstStyle/>
        <a:p>
          <a:r>
            <a:rPr lang="de-DE" sz="1800" dirty="0">
              <a:solidFill>
                <a:schemeClr val="bg1"/>
              </a:solidFill>
            </a:rPr>
            <a:t>Schulrecht</a:t>
          </a:r>
        </a:p>
      </dgm:t>
    </dgm:pt>
    <dgm:pt modelId="{A1413055-482F-F943-A320-F621156B4FDA}" type="parTrans" cxnId="{4FB01E4A-E7CD-2148-9BE9-20A7F8903283}">
      <dgm:prSet/>
      <dgm:spPr/>
      <dgm:t>
        <a:bodyPr/>
        <a:lstStyle/>
        <a:p>
          <a:endParaRPr lang="de-DE">
            <a:solidFill>
              <a:schemeClr val="bg1"/>
            </a:solidFill>
          </a:endParaRPr>
        </a:p>
      </dgm:t>
    </dgm:pt>
    <dgm:pt modelId="{1D0C97EF-8581-484D-9649-FBAA829CA44C}" type="sibTrans" cxnId="{4FB01E4A-E7CD-2148-9BE9-20A7F8903283}">
      <dgm:prSet/>
      <dgm:spPr/>
      <dgm:t>
        <a:bodyPr/>
        <a:lstStyle/>
        <a:p>
          <a:endParaRPr lang="de-DE">
            <a:solidFill>
              <a:schemeClr val="bg1"/>
            </a:solidFill>
          </a:endParaRPr>
        </a:p>
      </dgm:t>
    </dgm:pt>
    <dgm:pt modelId="{CD766C9A-A930-3748-B829-94C5CD71A384}">
      <dgm:prSet custT="1"/>
      <dgm:spPr/>
      <dgm:t>
        <a:bodyPr/>
        <a:lstStyle/>
        <a:p>
          <a:r>
            <a:rPr lang="de-DE" sz="1800" dirty="0">
              <a:solidFill>
                <a:schemeClr val="bg1"/>
              </a:solidFill>
            </a:rPr>
            <a:t>Sozialhilferecht</a:t>
          </a:r>
        </a:p>
      </dgm:t>
    </dgm:pt>
    <dgm:pt modelId="{D7B84C88-C9BB-1E4F-9D7E-CAD8736D83B5}" type="parTrans" cxnId="{0D833CC0-3EFC-D648-B403-9FAE1B0ED8AD}">
      <dgm:prSet/>
      <dgm:spPr/>
      <dgm:t>
        <a:bodyPr/>
        <a:lstStyle/>
        <a:p>
          <a:endParaRPr lang="de-DE">
            <a:solidFill>
              <a:schemeClr val="bg1"/>
            </a:solidFill>
          </a:endParaRPr>
        </a:p>
      </dgm:t>
    </dgm:pt>
    <dgm:pt modelId="{79FC2B95-9EE1-AB4F-ADC7-E5E8DB000B3A}" type="sibTrans" cxnId="{0D833CC0-3EFC-D648-B403-9FAE1B0ED8AD}">
      <dgm:prSet/>
      <dgm:spPr/>
      <dgm:t>
        <a:bodyPr/>
        <a:lstStyle/>
        <a:p>
          <a:endParaRPr lang="de-DE">
            <a:solidFill>
              <a:schemeClr val="bg1"/>
            </a:solidFill>
          </a:endParaRPr>
        </a:p>
      </dgm:t>
    </dgm:pt>
    <dgm:pt modelId="{B79DE85C-22DB-1341-8574-EFFCA3CE0E28}">
      <dgm:prSet custT="1"/>
      <dgm:spPr/>
      <dgm:t>
        <a:bodyPr/>
        <a:lstStyle/>
        <a:p>
          <a:r>
            <a:rPr lang="de-DE" sz="1800" dirty="0">
              <a:solidFill>
                <a:schemeClr val="bg1"/>
              </a:solidFill>
            </a:rPr>
            <a:t>Jugendstrafrecht</a:t>
          </a:r>
        </a:p>
      </dgm:t>
    </dgm:pt>
    <dgm:pt modelId="{62CF66FB-5095-3F47-AB96-50886188BEA7}" type="parTrans" cxnId="{1A863575-FDC7-A344-9487-75D24612E2FE}">
      <dgm:prSet/>
      <dgm:spPr/>
      <dgm:t>
        <a:bodyPr/>
        <a:lstStyle/>
        <a:p>
          <a:endParaRPr lang="de-DE">
            <a:solidFill>
              <a:schemeClr val="bg1"/>
            </a:solidFill>
          </a:endParaRPr>
        </a:p>
      </dgm:t>
    </dgm:pt>
    <dgm:pt modelId="{C57B040C-B01B-5F40-80A0-81D49F92A64D}" type="sibTrans" cxnId="{1A863575-FDC7-A344-9487-75D24612E2FE}">
      <dgm:prSet/>
      <dgm:spPr/>
      <dgm:t>
        <a:bodyPr/>
        <a:lstStyle/>
        <a:p>
          <a:endParaRPr lang="de-DE">
            <a:solidFill>
              <a:schemeClr val="bg1"/>
            </a:solidFill>
          </a:endParaRPr>
        </a:p>
      </dgm:t>
    </dgm:pt>
    <dgm:pt modelId="{0D1AC8D5-A66D-A344-B9C2-60E5029BE879}">
      <dgm:prSet custT="1"/>
      <dgm:spPr/>
      <dgm:t>
        <a:bodyPr/>
        <a:lstStyle/>
        <a:p>
          <a:r>
            <a:rPr lang="de-DE" sz="1800" dirty="0">
              <a:solidFill>
                <a:schemeClr val="bg1"/>
              </a:solidFill>
            </a:rPr>
            <a:t>Asylrecht / Ausländerrecht</a:t>
          </a:r>
        </a:p>
      </dgm:t>
    </dgm:pt>
    <dgm:pt modelId="{59A286ED-48D6-7D4D-BDA7-A15020024C24}" type="parTrans" cxnId="{047F0170-4353-664D-B5C9-979496388790}">
      <dgm:prSet/>
      <dgm:spPr/>
      <dgm:t>
        <a:bodyPr/>
        <a:lstStyle/>
        <a:p>
          <a:endParaRPr lang="de-DE">
            <a:solidFill>
              <a:schemeClr val="bg1"/>
            </a:solidFill>
          </a:endParaRPr>
        </a:p>
      </dgm:t>
    </dgm:pt>
    <dgm:pt modelId="{3A747EC7-A13C-094D-A432-F4128E97716B}" type="sibTrans" cxnId="{047F0170-4353-664D-B5C9-979496388790}">
      <dgm:prSet/>
      <dgm:spPr/>
      <dgm:t>
        <a:bodyPr/>
        <a:lstStyle/>
        <a:p>
          <a:endParaRPr lang="de-DE">
            <a:solidFill>
              <a:schemeClr val="bg1"/>
            </a:solidFill>
          </a:endParaRPr>
        </a:p>
      </dgm:t>
    </dgm:pt>
    <dgm:pt modelId="{F22CFCBB-0EF5-E145-827D-BCDAF9A4F3D8}">
      <dgm:prSet custT="1"/>
      <dgm:spPr/>
      <dgm:t>
        <a:bodyPr/>
        <a:lstStyle/>
        <a:p>
          <a:r>
            <a:rPr lang="de-DE" sz="1800" dirty="0">
              <a:solidFill>
                <a:schemeClr val="bg1"/>
              </a:solidFill>
            </a:rPr>
            <a:t>weitere</a:t>
          </a:r>
        </a:p>
      </dgm:t>
    </dgm:pt>
    <dgm:pt modelId="{8AF600BC-9653-5E4E-A8B6-57BE7C686BF4}" type="parTrans" cxnId="{2DF2B786-6ADF-8E43-810E-D85AE0E18286}">
      <dgm:prSet/>
      <dgm:spPr/>
      <dgm:t>
        <a:bodyPr/>
        <a:lstStyle/>
        <a:p>
          <a:endParaRPr lang="de-DE">
            <a:solidFill>
              <a:schemeClr val="bg1"/>
            </a:solidFill>
          </a:endParaRPr>
        </a:p>
      </dgm:t>
    </dgm:pt>
    <dgm:pt modelId="{A6D38D0C-8D47-BE40-A5A9-980A0927C609}" type="sibTrans" cxnId="{2DF2B786-6ADF-8E43-810E-D85AE0E18286}">
      <dgm:prSet/>
      <dgm:spPr/>
      <dgm:t>
        <a:bodyPr/>
        <a:lstStyle/>
        <a:p>
          <a:endParaRPr lang="de-DE">
            <a:solidFill>
              <a:schemeClr val="bg1"/>
            </a:solidFill>
          </a:endParaRPr>
        </a:p>
      </dgm:t>
    </dgm:pt>
    <dgm:pt modelId="{C3AC6F68-C0ED-7744-AD3B-EA7555848D54}">
      <dgm:prSet custT="1"/>
      <dgm:spPr/>
      <dgm:t>
        <a:bodyPr/>
        <a:lstStyle/>
        <a:p>
          <a:r>
            <a:rPr lang="de-DE" sz="1800" dirty="0">
              <a:solidFill>
                <a:schemeClr val="bg1"/>
              </a:solidFill>
            </a:rPr>
            <a:t>Opferhilfe / Strafrecht</a:t>
          </a:r>
        </a:p>
      </dgm:t>
    </dgm:pt>
    <dgm:pt modelId="{A422B1DD-593B-2E43-B800-D3E34FA39864}" type="parTrans" cxnId="{B237BE0E-0E36-5246-A153-17FFB8B948FE}">
      <dgm:prSet/>
      <dgm:spPr/>
      <dgm:t>
        <a:bodyPr/>
        <a:lstStyle/>
        <a:p>
          <a:endParaRPr lang="de-DE">
            <a:solidFill>
              <a:schemeClr val="bg1"/>
            </a:solidFill>
          </a:endParaRPr>
        </a:p>
      </dgm:t>
    </dgm:pt>
    <dgm:pt modelId="{53AB80F0-072A-5047-ABE1-23408C9C8B1A}" type="sibTrans" cxnId="{B237BE0E-0E36-5246-A153-17FFB8B948FE}">
      <dgm:prSet/>
      <dgm:spPr/>
      <dgm:t>
        <a:bodyPr/>
        <a:lstStyle/>
        <a:p>
          <a:endParaRPr lang="de-DE">
            <a:solidFill>
              <a:schemeClr val="bg1"/>
            </a:solidFill>
          </a:endParaRPr>
        </a:p>
      </dgm:t>
    </dgm:pt>
    <dgm:pt modelId="{555A2F96-464C-5448-8790-BAAA73901729}">
      <dgm:prSet custT="1"/>
      <dgm:spPr/>
      <dgm:t>
        <a:bodyPr/>
        <a:lstStyle/>
        <a:p>
          <a:r>
            <a:rPr lang="de-DE" sz="1800" dirty="0">
              <a:solidFill>
                <a:schemeClr val="bg1"/>
              </a:solidFill>
            </a:rPr>
            <a:t>Kinderrechte</a:t>
          </a:r>
        </a:p>
      </dgm:t>
    </dgm:pt>
    <dgm:pt modelId="{AC0AECD4-0F6F-2F47-8925-E2453980F6C9}" type="parTrans" cxnId="{4058FB27-5945-7343-BAD8-05510D452CB4}">
      <dgm:prSet/>
      <dgm:spPr/>
      <dgm:t>
        <a:bodyPr/>
        <a:lstStyle/>
        <a:p>
          <a:endParaRPr lang="de-DE">
            <a:solidFill>
              <a:schemeClr val="bg1"/>
            </a:solidFill>
          </a:endParaRPr>
        </a:p>
      </dgm:t>
    </dgm:pt>
    <dgm:pt modelId="{E52C0A35-487C-8141-96D8-6243182641CA}" type="sibTrans" cxnId="{4058FB27-5945-7343-BAD8-05510D452CB4}">
      <dgm:prSet/>
      <dgm:spPr/>
      <dgm:t>
        <a:bodyPr/>
        <a:lstStyle/>
        <a:p>
          <a:endParaRPr lang="de-DE">
            <a:solidFill>
              <a:schemeClr val="bg1"/>
            </a:solidFill>
          </a:endParaRPr>
        </a:p>
      </dgm:t>
    </dgm:pt>
    <dgm:pt modelId="{2A0030A6-FED8-D247-813B-F1B4B6B44AC2}" type="pres">
      <dgm:prSet presAssocID="{0FDD9753-3B7F-504B-B690-33E9C97C608B}" presName="linear" presStyleCnt="0">
        <dgm:presLayoutVars>
          <dgm:dir/>
          <dgm:animLvl val="lvl"/>
          <dgm:resizeHandles val="exact"/>
        </dgm:presLayoutVars>
      </dgm:prSet>
      <dgm:spPr/>
    </dgm:pt>
    <dgm:pt modelId="{6AAB1AE8-E8CD-714B-AC97-EB451F20ECA5}" type="pres">
      <dgm:prSet presAssocID="{555A2F96-464C-5448-8790-BAAA73901729}" presName="parentLin" presStyleCnt="0"/>
      <dgm:spPr/>
    </dgm:pt>
    <dgm:pt modelId="{60DCD5DF-2EB3-CC4E-9E2A-4C08B88932B1}" type="pres">
      <dgm:prSet presAssocID="{555A2F96-464C-5448-8790-BAAA73901729}" presName="parentLeftMargin" presStyleLbl="node1" presStyleIdx="0" presStyleCnt="9"/>
      <dgm:spPr/>
    </dgm:pt>
    <dgm:pt modelId="{E2A290AB-7A87-0F4A-A84A-3174BD0E2F13}" type="pres">
      <dgm:prSet presAssocID="{555A2F96-464C-5448-8790-BAAA73901729}" presName="parentText" presStyleLbl="node1" presStyleIdx="0" presStyleCnt="9">
        <dgm:presLayoutVars>
          <dgm:chMax val="0"/>
          <dgm:bulletEnabled val="1"/>
        </dgm:presLayoutVars>
      </dgm:prSet>
      <dgm:spPr/>
    </dgm:pt>
    <dgm:pt modelId="{E798D996-C13C-4B47-9F30-43E2BB8167EC}" type="pres">
      <dgm:prSet presAssocID="{555A2F96-464C-5448-8790-BAAA73901729}" presName="negativeSpace" presStyleCnt="0"/>
      <dgm:spPr/>
    </dgm:pt>
    <dgm:pt modelId="{C2D26F61-2BDE-5F4B-A770-2950CFCDFE0C}" type="pres">
      <dgm:prSet presAssocID="{555A2F96-464C-5448-8790-BAAA73901729}" presName="childText" presStyleLbl="conFgAcc1" presStyleIdx="0" presStyleCnt="9">
        <dgm:presLayoutVars>
          <dgm:bulletEnabled val="1"/>
        </dgm:presLayoutVars>
      </dgm:prSet>
      <dgm:spPr/>
    </dgm:pt>
    <dgm:pt modelId="{13BB3161-936E-4D40-91F5-AA9CBEF43568}" type="pres">
      <dgm:prSet presAssocID="{E52C0A35-487C-8141-96D8-6243182641CA}" presName="spaceBetweenRectangles" presStyleCnt="0"/>
      <dgm:spPr/>
    </dgm:pt>
    <dgm:pt modelId="{97F59DC9-4570-A545-BC31-93E024A3DA49}" type="pres">
      <dgm:prSet presAssocID="{44F2056E-B7A9-6D4D-9F11-FEDF22D3C9AE}" presName="parentLin" presStyleCnt="0"/>
      <dgm:spPr/>
    </dgm:pt>
    <dgm:pt modelId="{EB3D2D88-F1C3-9D4D-A733-E8DF3B517C01}" type="pres">
      <dgm:prSet presAssocID="{44F2056E-B7A9-6D4D-9F11-FEDF22D3C9AE}" presName="parentLeftMargin" presStyleLbl="node1" presStyleIdx="0" presStyleCnt="9"/>
      <dgm:spPr/>
    </dgm:pt>
    <dgm:pt modelId="{0F341758-4A13-344A-9B6A-FB6A94BA61E8}" type="pres">
      <dgm:prSet presAssocID="{44F2056E-B7A9-6D4D-9F11-FEDF22D3C9AE}" presName="parentText" presStyleLbl="node1" presStyleIdx="1" presStyleCnt="9">
        <dgm:presLayoutVars>
          <dgm:chMax val="0"/>
          <dgm:bulletEnabled val="1"/>
        </dgm:presLayoutVars>
      </dgm:prSet>
      <dgm:spPr/>
    </dgm:pt>
    <dgm:pt modelId="{1923BC13-9E45-1C4C-A60C-EF1CBDD69440}" type="pres">
      <dgm:prSet presAssocID="{44F2056E-B7A9-6D4D-9F11-FEDF22D3C9AE}" presName="negativeSpace" presStyleCnt="0"/>
      <dgm:spPr/>
    </dgm:pt>
    <dgm:pt modelId="{FCCD2B02-5AF2-9343-8377-5735D680DDFC}" type="pres">
      <dgm:prSet presAssocID="{44F2056E-B7A9-6D4D-9F11-FEDF22D3C9AE}" presName="childText" presStyleLbl="conFgAcc1" presStyleIdx="1" presStyleCnt="9">
        <dgm:presLayoutVars>
          <dgm:bulletEnabled val="1"/>
        </dgm:presLayoutVars>
      </dgm:prSet>
      <dgm:spPr/>
    </dgm:pt>
    <dgm:pt modelId="{B28B2A50-10EB-ED49-B0EA-53EBC98F772C}" type="pres">
      <dgm:prSet presAssocID="{1039FFA4-BC9C-D543-B6AF-D6A3C9FB3D12}" presName="spaceBetweenRectangles" presStyleCnt="0"/>
      <dgm:spPr/>
    </dgm:pt>
    <dgm:pt modelId="{12E53762-E035-3A46-934A-E86C9215D85A}" type="pres">
      <dgm:prSet presAssocID="{E8AE61EB-0EEE-C94D-8858-5FE8C6C88552}" presName="parentLin" presStyleCnt="0"/>
      <dgm:spPr/>
    </dgm:pt>
    <dgm:pt modelId="{5CC4D92A-FD95-2148-AF24-FED5F409D14F}" type="pres">
      <dgm:prSet presAssocID="{E8AE61EB-0EEE-C94D-8858-5FE8C6C88552}" presName="parentLeftMargin" presStyleLbl="node1" presStyleIdx="1" presStyleCnt="9"/>
      <dgm:spPr/>
    </dgm:pt>
    <dgm:pt modelId="{DFD321FE-8814-3B45-8A4E-99251EC1A091}" type="pres">
      <dgm:prSet presAssocID="{E8AE61EB-0EEE-C94D-8858-5FE8C6C88552}" presName="parentText" presStyleLbl="node1" presStyleIdx="2" presStyleCnt="9">
        <dgm:presLayoutVars>
          <dgm:chMax val="0"/>
          <dgm:bulletEnabled val="1"/>
        </dgm:presLayoutVars>
      </dgm:prSet>
      <dgm:spPr/>
    </dgm:pt>
    <dgm:pt modelId="{9E039BB5-0F21-F849-8971-6147EE1947D9}" type="pres">
      <dgm:prSet presAssocID="{E8AE61EB-0EEE-C94D-8858-5FE8C6C88552}" presName="negativeSpace" presStyleCnt="0"/>
      <dgm:spPr/>
    </dgm:pt>
    <dgm:pt modelId="{6B40F7AC-778A-8E40-B26E-175CC553DC09}" type="pres">
      <dgm:prSet presAssocID="{E8AE61EB-0EEE-C94D-8858-5FE8C6C88552}" presName="childText" presStyleLbl="conFgAcc1" presStyleIdx="2" presStyleCnt="9">
        <dgm:presLayoutVars>
          <dgm:bulletEnabled val="1"/>
        </dgm:presLayoutVars>
      </dgm:prSet>
      <dgm:spPr/>
    </dgm:pt>
    <dgm:pt modelId="{4BE999AF-3316-C749-8952-F57993A9980B}" type="pres">
      <dgm:prSet presAssocID="{ABF379ED-C1DD-9943-9A44-BE814F366045}" presName="spaceBetweenRectangles" presStyleCnt="0"/>
      <dgm:spPr/>
    </dgm:pt>
    <dgm:pt modelId="{566C1654-9508-B14B-8095-D8D4AFFADD9B}" type="pres">
      <dgm:prSet presAssocID="{2FE129DC-AC37-8F48-B8A3-6B7F8C39B14C}" presName="parentLin" presStyleCnt="0"/>
      <dgm:spPr/>
    </dgm:pt>
    <dgm:pt modelId="{217EAFF3-6E75-7747-886A-487CA3C74590}" type="pres">
      <dgm:prSet presAssocID="{2FE129DC-AC37-8F48-B8A3-6B7F8C39B14C}" presName="parentLeftMargin" presStyleLbl="node1" presStyleIdx="2" presStyleCnt="9"/>
      <dgm:spPr/>
    </dgm:pt>
    <dgm:pt modelId="{405039A8-9B2A-A94E-80F5-BC32D70BAF9F}" type="pres">
      <dgm:prSet presAssocID="{2FE129DC-AC37-8F48-B8A3-6B7F8C39B14C}" presName="parentText" presStyleLbl="node1" presStyleIdx="3" presStyleCnt="9">
        <dgm:presLayoutVars>
          <dgm:chMax val="0"/>
          <dgm:bulletEnabled val="1"/>
        </dgm:presLayoutVars>
      </dgm:prSet>
      <dgm:spPr/>
    </dgm:pt>
    <dgm:pt modelId="{0698DE22-0262-8647-B799-DB68D718B50A}" type="pres">
      <dgm:prSet presAssocID="{2FE129DC-AC37-8F48-B8A3-6B7F8C39B14C}" presName="negativeSpace" presStyleCnt="0"/>
      <dgm:spPr/>
    </dgm:pt>
    <dgm:pt modelId="{53AA764C-5C51-474B-A477-B7A7732A09E0}" type="pres">
      <dgm:prSet presAssocID="{2FE129DC-AC37-8F48-B8A3-6B7F8C39B14C}" presName="childText" presStyleLbl="conFgAcc1" presStyleIdx="3" presStyleCnt="9">
        <dgm:presLayoutVars>
          <dgm:bulletEnabled val="1"/>
        </dgm:presLayoutVars>
      </dgm:prSet>
      <dgm:spPr/>
    </dgm:pt>
    <dgm:pt modelId="{3B00EAF2-FE00-9B41-9935-16E04F7B0FE7}" type="pres">
      <dgm:prSet presAssocID="{1D0C97EF-8581-484D-9649-FBAA829CA44C}" presName="spaceBetweenRectangles" presStyleCnt="0"/>
      <dgm:spPr/>
    </dgm:pt>
    <dgm:pt modelId="{E15EA7BD-2145-7D47-876B-F63D9B567E6B}" type="pres">
      <dgm:prSet presAssocID="{B79DE85C-22DB-1341-8574-EFFCA3CE0E28}" presName="parentLin" presStyleCnt="0"/>
      <dgm:spPr/>
    </dgm:pt>
    <dgm:pt modelId="{6B753B55-36FC-8949-96F4-70F6DC7672EF}" type="pres">
      <dgm:prSet presAssocID="{B79DE85C-22DB-1341-8574-EFFCA3CE0E28}" presName="parentLeftMargin" presStyleLbl="node1" presStyleIdx="3" presStyleCnt="9"/>
      <dgm:spPr/>
    </dgm:pt>
    <dgm:pt modelId="{A720E62B-A81B-364F-B331-D403F7443081}" type="pres">
      <dgm:prSet presAssocID="{B79DE85C-22DB-1341-8574-EFFCA3CE0E28}" presName="parentText" presStyleLbl="node1" presStyleIdx="4" presStyleCnt="9">
        <dgm:presLayoutVars>
          <dgm:chMax val="0"/>
          <dgm:bulletEnabled val="1"/>
        </dgm:presLayoutVars>
      </dgm:prSet>
      <dgm:spPr/>
    </dgm:pt>
    <dgm:pt modelId="{1EADC706-BE35-EF46-803A-0542C8704928}" type="pres">
      <dgm:prSet presAssocID="{B79DE85C-22DB-1341-8574-EFFCA3CE0E28}" presName="negativeSpace" presStyleCnt="0"/>
      <dgm:spPr/>
    </dgm:pt>
    <dgm:pt modelId="{FA99CD05-6BDA-9D4F-B96A-ABE044E1919B}" type="pres">
      <dgm:prSet presAssocID="{B79DE85C-22DB-1341-8574-EFFCA3CE0E28}" presName="childText" presStyleLbl="conFgAcc1" presStyleIdx="4" presStyleCnt="9">
        <dgm:presLayoutVars>
          <dgm:bulletEnabled val="1"/>
        </dgm:presLayoutVars>
      </dgm:prSet>
      <dgm:spPr/>
    </dgm:pt>
    <dgm:pt modelId="{4C87A7B9-1321-7344-AD73-EBD735CBEC77}" type="pres">
      <dgm:prSet presAssocID="{C57B040C-B01B-5F40-80A0-81D49F92A64D}" presName="spaceBetweenRectangles" presStyleCnt="0"/>
      <dgm:spPr/>
    </dgm:pt>
    <dgm:pt modelId="{91CCDB3D-E6ED-9442-B813-E555F40549B1}" type="pres">
      <dgm:prSet presAssocID="{C3AC6F68-C0ED-7744-AD3B-EA7555848D54}" presName="parentLin" presStyleCnt="0"/>
      <dgm:spPr/>
    </dgm:pt>
    <dgm:pt modelId="{3DEBE10D-CBA6-354F-BA3E-6C00192BAE61}" type="pres">
      <dgm:prSet presAssocID="{C3AC6F68-C0ED-7744-AD3B-EA7555848D54}" presName="parentLeftMargin" presStyleLbl="node1" presStyleIdx="4" presStyleCnt="9"/>
      <dgm:spPr/>
    </dgm:pt>
    <dgm:pt modelId="{5E5249B0-49C6-0A4D-BEA5-FBEE2345D400}" type="pres">
      <dgm:prSet presAssocID="{C3AC6F68-C0ED-7744-AD3B-EA7555848D54}" presName="parentText" presStyleLbl="node1" presStyleIdx="5" presStyleCnt="9">
        <dgm:presLayoutVars>
          <dgm:chMax val="0"/>
          <dgm:bulletEnabled val="1"/>
        </dgm:presLayoutVars>
      </dgm:prSet>
      <dgm:spPr/>
    </dgm:pt>
    <dgm:pt modelId="{D3FCD420-F07C-764E-BE73-1D4FF6F41B17}" type="pres">
      <dgm:prSet presAssocID="{C3AC6F68-C0ED-7744-AD3B-EA7555848D54}" presName="negativeSpace" presStyleCnt="0"/>
      <dgm:spPr/>
    </dgm:pt>
    <dgm:pt modelId="{05D89C29-487F-5648-B0D8-847D77466729}" type="pres">
      <dgm:prSet presAssocID="{C3AC6F68-C0ED-7744-AD3B-EA7555848D54}" presName="childText" presStyleLbl="conFgAcc1" presStyleIdx="5" presStyleCnt="9">
        <dgm:presLayoutVars>
          <dgm:bulletEnabled val="1"/>
        </dgm:presLayoutVars>
      </dgm:prSet>
      <dgm:spPr/>
    </dgm:pt>
    <dgm:pt modelId="{C530483A-0377-5347-91AC-0B528EEB7856}" type="pres">
      <dgm:prSet presAssocID="{53AB80F0-072A-5047-ABE1-23408C9C8B1A}" presName="spaceBetweenRectangles" presStyleCnt="0"/>
      <dgm:spPr/>
    </dgm:pt>
    <dgm:pt modelId="{EC7976E4-E39D-674D-9D7B-BC5C5A5F259E}" type="pres">
      <dgm:prSet presAssocID="{CD766C9A-A930-3748-B829-94C5CD71A384}" presName="parentLin" presStyleCnt="0"/>
      <dgm:spPr/>
    </dgm:pt>
    <dgm:pt modelId="{F10CAAA5-FAC5-EC43-8F40-D23AF14BCE37}" type="pres">
      <dgm:prSet presAssocID="{CD766C9A-A930-3748-B829-94C5CD71A384}" presName="parentLeftMargin" presStyleLbl="node1" presStyleIdx="5" presStyleCnt="9"/>
      <dgm:spPr/>
    </dgm:pt>
    <dgm:pt modelId="{02E64F79-16C5-E94F-9872-A3B54E8AA21B}" type="pres">
      <dgm:prSet presAssocID="{CD766C9A-A930-3748-B829-94C5CD71A384}" presName="parentText" presStyleLbl="node1" presStyleIdx="6" presStyleCnt="9">
        <dgm:presLayoutVars>
          <dgm:chMax val="0"/>
          <dgm:bulletEnabled val="1"/>
        </dgm:presLayoutVars>
      </dgm:prSet>
      <dgm:spPr/>
    </dgm:pt>
    <dgm:pt modelId="{4672A637-A505-734D-B469-EEA325F1135C}" type="pres">
      <dgm:prSet presAssocID="{CD766C9A-A930-3748-B829-94C5CD71A384}" presName="negativeSpace" presStyleCnt="0"/>
      <dgm:spPr/>
    </dgm:pt>
    <dgm:pt modelId="{11E7BACB-97E9-EA44-8372-B573824E44D3}" type="pres">
      <dgm:prSet presAssocID="{CD766C9A-A930-3748-B829-94C5CD71A384}" presName="childText" presStyleLbl="conFgAcc1" presStyleIdx="6" presStyleCnt="9">
        <dgm:presLayoutVars>
          <dgm:bulletEnabled val="1"/>
        </dgm:presLayoutVars>
      </dgm:prSet>
      <dgm:spPr/>
    </dgm:pt>
    <dgm:pt modelId="{03CD1F31-47D6-D54B-9BBA-06D96562DA18}" type="pres">
      <dgm:prSet presAssocID="{79FC2B95-9EE1-AB4F-ADC7-E5E8DB000B3A}" presName="spaceBetweenRectangles" presStyleCnt="0"/>
      <dgm:spPr/>
    </dgm:pt>
    <dgm:pt modelId="{236D6872-9DBD-624D-BAF6-D8E1B3A03C08}" type="pres">
      <dgm:prSet presAssocID="{0D1AC8D5-A66D-A344-B9C2-60E5029BE879}" presName="parentLin" presStyleCnt="0"/>
      <dgm:spPr/>
    </dgm:pt>
    <dgm:pt modelId="{8A463160-AEF6-BF43-9CE9-A7B390D25D4A}" type="pres">
      <dgm:prSet presAssocID="{0D1AC8D5-A66D-A344-B9C2-60E5029BE879}" presName="parentLeftMargin" presStyleLbl="node1" presStyleIdx="6" presStyleCnt="9"/>
      <dgm:spPr/>
    </dgm:pt>
    <dgm:pt modelId="{022399D5-4C2C-F647-A084-11E3CDC27F55}" type="pres">
      <dgm:prSet presAssocID="{0D1AC8D5-A66D-A344-B9C2-60E5029BE879}" presName="parentText" presStyleLbl="node1" presStyleIdx="7" presStyleCnt="9" custLinFactNeighborY="15608">
        <dgm:presLayoutVars>
          <dgm:chMax val="0"/>
          <dgm:bulletEnabled val="1"/>
        </dgm:presLayoutVars>
      </dgm:prSet>
      <dgm:spPr/>
    </dgm:pt>
    <dgm:pt modelId="{ECDD0E53-41B4-2C40-9130-D6E90EED1035}" type="pres">
      <dgm:prSet presAssocID="{0D1AC8D5-A66D-A344-B9C2-60E5029BE879}" presName="negativeSpace" presStyleCnt="0"/>
      <dgm:spPr/>
    </dgm:pt>
    <dgm:pt modelId="{EBF8C80A-08D9-D84A-932F-E44A111B90F4}" type="pres">
      <dgm:prSet presAssocID="{0D1AC8D5-A66D-A344-B9C2-60E5029BE879}" presName="childText" presStyleLbl="conFgAcc1" presStyleIdx="7" presStyleCnt="9">
        <dgm:presLayoutVars>
          <dgm:bulletEnabled val="1"/>
        </dgm:presLayoutVars>
      </dgm:prSet>
      <dgm:spPr/>
    </dgm:pt>
    <dgm:pt modelId="{3D2439E1-E367-834E-B530-4965B7DEF7C6}" type="pres">
      <dgm:prSet presAssocID="{3A747EC7-A13C-094D-A432-F4128E97716B}" presName="spaceBetweenRectangles" presStyleCnt="0"/>
      <dgm:spPr/>
    </dgm:pt>
    <dgm:pt modelId="{7792C5DA-D4EA-0C45-B0A5-B1B019FCFF56}" type="pres">
      <dgm:prSet presAssocID="{F22CFCBB-0EF5-E145-827D-BCDAF9A4F3D8}" presName="parentLin" presStyleCnt="0"/>
      <dgm:spPr/>
    </dgm:pt>
    <dgm:pt modelId="{190219A9-BF71-6541-A9D8-1E9492617C25}" type="pres">
      <dgm:prSet presAssocID="{F22CFCBB-0EF5-E145-827D-BCDAF9A4F3D8}" presName="parentLeftMargin" presStyleLbl="node1" presStyleIdx="7" presStyleCnt="9"/>
      <dgm:spPr/>
    </dgm:pt>
    <dgm:pt modelId="{0D543729-D0B6-4348-A662-28CAA4E02099}" type="pres">
      <dgm:prSet presAssocID="{F22CFCBB-0EF5-E145-827D-BCDAF9A4F3D8}" presName="parentText" presStyleLbl="node1" presStyleIdx="8" presStyleCnt="9">
        <dgm:presLayoutVars>
          <dgm:chMax val="0"/>
          <dgm:bulletEnabled val="1"/>
        </dgm:presLayoutVars>
      </dgm:prSet>
      <dgm:spPr/>
    </dgm:pt>
    <dgm:pt modelId="{1DA20FAC-1BD3-6949-AF01-C44E5B5D0D8F}" type="pres">
      <dgm:prSet presAssocID="{F22CFCBB-0EF5-E145-827D-BCDAF9A4F3D8}" presName="negativeSpace" presStyleCnt="0"/>
      <dgm:spPr/>
    </dgm:pt>
    <dgm:pt modelId="{5FD7AF13-F21F-5B4A-82B8-C9C7CAA8F391}" type="pres">
      <dgm:prSet presAssocID="{F22CFCBB-0EF5-E145-827D-BCDAF9A4F3D8}" presName="childText" presStyleLbl="conFgAcc1" presStyleIdx="8" presStyleCnt="9" custLinFactNeighborY="28773">
        <dgm:presLayoutVars>
          <dgm:bulletEnabled val="1"/>
        </dgm:presLayoutVars>
      </dgm:prSet>
      <dgm:spPr/>
    </dgm:pt>
  </dgm:ptLst>
  <dgm:cxnLst>
    <dgm:cxn modelId="{05C59104-C2AC-8C41-94E2-A2977A6BE871}" type="presOf" srcId="{555A2F96-464C-5448-8790-BAAA73901729}" destId="{E2A290AB-7A87-0F4A-A84A-3174BD0E2F13}" srcOrd="1" destOrd="0" presId="urn:microsoft.com/office/officeart/2005/8/layout/list1"/>
    <dgm:cxn modelId="{9B5B2709-9EB9-1A42-B96A-5133A5218334}" type="presOf" srcId="{CD766C9A-A930-3748-B829-94C5CD71A384}" destId="{F10CAAA5-FAC5-EC43-8F40-D23AF14BCE37}" srcOrd="0" destOrd="0" presId="urn:microsoft.com/office/officeart/2005/8/layout/list1"/>
    <dgm:cxn modelId="{B237BE0E-0E36-5246-A153-17FFB8B948FE}" srcId="{0FDD9753-3B7F-504B-B690-33E9C97C608B}" destId="{C3AC6F68-C0ED-7744-AD3B-EA7555848D54}" srcOrd="5" destOrd="0" parTransId="{A422B1DD-593B-2E43-B800-D3E34FA39864}" sibTransId="{53AB80F0-072A-5047-ABE1-23408C9C8B1A}"/>
    <dgm:cxn modelId="{1F8D1E0F-CC31-7349-971B-BC5DF7EC50E6}" type="presOf" srcId="{44F2056E-B7A9-6D4D-9F11-FEDF22D3C9AE}" destId="{EB3D2D88-F1C3-9D4D-A733-E8DF3B517C01}" srcOrd="0" destOrd="0" presId="urn:microsoft.com/office/officeart/2005/8/layout/list1"/>
    <dgm:cxn modelId="{C48F4912-E7EE-134E-B3ED-7B038FF18C5A}" type="presOf" srcId="{555A2F96-464C-5448-8790-BAAA73901729}" destId="{60DCD5DF-2EB3-CC4E-9E2A-4C08B88932B1}" srcOrd="0" destOrd="0" presId="urn:microsoft.com/office/officeart/2005/8/layout/list1"/>
    <dgm:cxn modelId="{B728801C-99E2-FF4D-942A-F9D9CA1598B9}" type="presOf" srcId="{0D1AC8D5-A66D-A344-B9C2-60E5029BE879}" destId="{8A463160-AEF6-BF43-9CE9-A7B390D25D4A}" srcOrd="0" destOrd="0" presId="urn:microsoft.com/office/officeart/2005/8/layout/list1"/>
    <dgm:cxn modelId="{4058FB27-5945-7343-BAD8-05510D452CB4}" srcId="{0FDD9753-3B7F-504B-B690-33E9C97C608B}" destId="{555A2F96-464C-5448-8790-BAAA73901729}" srcOrd="0" destOrd="0" parTransId="{AC0AECD4-0F6F-2F47-8925-E2453980F6C9}" sibTransId="{E52C0A35-487C-8141-96D8-6243182641CA}"/>
    <dgm:cxn modelId="{4B9FA933-B629-6B46-8D7A-BF630BDFB3D0}" srcId="{0FDD9753-3B7F-504B-B690-33E9C97C608B}" destId="{E8AE61EB-0EEE-C94D-8858-5FE8C6C88552}" srcOrd="2" destOrd="0" parTransId="{EC434FAB-9E24-F64B-93F1-FA8BC65F40A4}" sibTransId="{ABF379ED-C1DD-9943-9A44-BE814F366045}"/>
    <dgm:cxn modelId="{B4328944-A131-E149-9ACD-9D0BD0E27020}" srcId="{0FDD9753-3B7F-504B-B690-33E9C97C608B}" destId="{44F2056E-B7A9-6D4D-9F11-FEDF22D3C9AE}" srcOrd="1" destOrd="0" parTransId="{33ACA1DB-DC21-8A46-94EB-3D81DC76307F}" sibTransId="{1039FFA4-BC9C-D543-B6AF-D6A3C9FB3D12}"/>
    <dgm:cxn modelId="{4FB01E4A-E7CD-2148-9BE9-20A7F8903283}" srcId="{0FDD9753-3B7F-504B-B690-33E9C97C608B}" destId="{2FE129DC-AC37-8F48-B8A3-6B7F8C39B14C}" srcOrd="3" destOrd="0" parTransId="{A1413055-482F-F943-A320-F621156B4FDA}" sibTransId="{1D0C97EF-8581-484D-9649-FBAA829CA44C}"/>
    <dgm:cxn modelId="{3830C44B-8E0E-ED47-A326-6D63D3084E33}" type="presOf" srcId="{C3AC6F68-C0ED-7744-AD3B-EA7555848D54}" destId="{5E5249B0-49C6-0A4D-BEA5-FBEE2345D400}" srcOrd="1" destOrd="0" presId="urn:microsoft.com/office/officeart/2005/8/layout/list1"/>
    <dgm:cxn modelId="{96B32455-C37F-5D41-A23D-1950B6E2A1C7}" type="presOf" srcId="{0FDD9753-3B7F-504B-B690-33E9C97C608B}" destId="{2A0030A6-FED8-D247-813B-F1B4B6B44AC2}" srcOrd="0" destOrd="0" presId="urn:microsoft.com/office/officeart/2005/8/layout/list1"/>
    <dgm:cxn modelId="{0ECB7959-6D7D-6B46-80AE-5D49F49520A7}" type="presOf" srcId="{44F2056E-B7A9-6D4D-9F11-FEDF22D3C9AE}" destId="{0F341758-4A13-344A-9B6A-FB6A94BA61E8}" srcOrd="1" destOrd="0" presId="urn:microsoft.com/office/officeart/2005/8/layout/list1"/>
    <dgm:cxn modelId="{9636C16F-9A9A-8A46-B9EF-E54B9E9A81DB}" type="presOf" srcId="{E8AE61EB-0EEE-C94D-8858-5FE8C6C88552}" destId="{DFD321FE-8814-3B45-8A4E-99251EC1A091}" srcOrd="1" destOrd="0" presId="urn:microsoft.com/office/officeart/2005/8/layout/list1"/>
    <dgm:cxn modelId="{047F0170-4353-664D-B5C9-979496388790}" srcId="{0FDD9753-3B7F-504B-B690-33E9C97C608B}" destId="{0D1AC8D5-A66D-A344-B9C2-60E5029BE879}" srcOrd="7" destOrd="0" parTransId="{59A286ED-48D6-7D4D-BDA7-A15020024C24}" sibTransId="{3A747EC7-A13C-094D-A432-F4128E97716B}"/>
    <dgm:cxn modelId="{1A863575-FDC7-A344-9487-75D24612E2FE}" srcId="{0FDD9753-3B7F-504B-B690-33E9C97C608B}" destId="{B79DE85C-22DB-1341-8574-EFFCA3CE0E28}" srcOrd="4" destOrd="0" parTransId="{62CF66FB-5095-3F47-AB96-50886188BEA7}" sibTransId="{C57B040C-B01B-5F40-80A0-81D49F92A64D}"/>
    <dgm:cxn modelId="{5E1C7679-02A3-A14E-99E8-68F6239322C8}" type="presOf" srcId="{E8AE61EB-0EEE-C94D-8858-5FE8C6C88552}" destId="{5CC4D92A-FD95-2148-AF24-FED5F409D14F}" srcOrd="0" destOrd="0" presId="urn:microsoft.com/office/officeart/2005/8/layout/list1"/>
    <dgm:cxn modelId="{2DF2B786-6ADF-8E43-810E-D85AE0E18286}" srcId="{0FDD9753-3B7F-504B-B690-33E9C97C608B}" destId="{F22CFCBB-0EF5-E145-827D-BCDAF9A4F3D8}" srcOrd="8" destOrd="0" parTransId="{8AF600BC-9653-5E4E-A8B6-57BE7C686BF4}" sibTransId="{A6D38D0C-8D47-BE40-A5A9-980A0927C609}"/>
    <dgm:cxn modelId="{7AB4598F-1BF9-024C-9009-EEAC620EBBEA}" type="presOf" srcId="{B79DE85C-22DB-1341-8574-EFFCA3CE0E28}" destId="{6B753B55-36FC-8949-96F4-70F6DC7672EF}" srcOrd="0" destOrd="0" presId="urn:microsoft.com/office/officeart/2005/8/layout/list1"/>
    <dgm:cxn modelId="{3CA46C9E-CE8B-094F-A537-BF09A9E0F4CA}" type="presOf" srcId="{B79DE85C-22DB-1341-8574-EFFCA3CE0E28}" destId="{A720E62B-A81B-364F-B331-D403F7443081}" srcOrd="1" destOrd="0" presId="urn:microsoft.com/office/officeart/2005/8/layout/list1"/>
    <dgm:cxn modelId="{2814989F-0CC8-DD40-B367-9A8D54C1440A}" type="presOf" srcId="{2FE129DC-AC37-8F48-B8A3-6B7F8C39B14C}" destId="{405039A8-9B2A-A94E-80F5-BC32D70BAF9F}" srcOrd="1" destOrd="0" presId="urn:microsoft.com/office/officeart/2005/8/layout/list1"/>
    <dgm:cxn modelId="{1E90D3AB-DF1D-E34E-80EB-9EC4AA85B53E}" type="presOf" srcId="{F22CFCBB-0EF5-E145-827D-BCDAF9A4F3D8}" destId="{0D543729-D0B6-4348-A662-28CAA4E02099}" srcOrd="1" destOrd="0" presId="urn:microsoft.com/office/officeart/2005/8/layout/list1"/>
    <dgm:cxn modelId="{50D8C6B5-51EC-E940-8B7D-EB3159419138}" type="presOf" srcId="{2FE129DC-AC37-8F48-B8A3-6B7F8C39B14C}" destId="{217EAFF3-6E75-7747-886A-487CA3C74590}" srcOrd="0" destOrd="0" presId="urn:microsoft.com/office/officeart/2005/8/layout/list1"/>
    <dgm:cxn modelId="{A6E146B7-50E4-D346-86C6-ADC3C024215D}" type="presOf" srcId="{CD766C9A-A930-3748-B829-94C5CD71A384}" destId="{02E64F79-16C5-E94F-9872-A3B54E8AA21B}" srcOrd="1" destOrd="0" presId="urn:microsoft.com/office/officeart/2005/8/layout/list1"/>
    <dgm:cxn modelId="{0D833CC0-3EFC-D648-B403-9FAE1B0ED8AD}" srcId="{0FDD9753-3B7F-504B-B690-33E9C97C608B}" destId="{CD766C9A-A930-3748-B829-94C5CD71A384}" srcOrd="6" destOrd="0" parTransId="{D7B84C88-C9BB-1E4F-9D7E-CAD8736D83B5}" sibTransId="{79FC2B95-9EE1-AB4F-ADC7-E5E8DB000B3A}"/>
    <dgm:cxn modelId="{14287ACC-E04C-2248-ABD5-9BA67320F041}" type="presOf" srcId="{F22CFCBB-0EF5-E145-827D-BCDAF9A4F3D8}" destId="{190219A9-BF71-6541-A9D8-1E9492617C25}" srcOrd="0" destOrd="0" presId="urn:microsoft.com/office/officeart/2005/8/layout/list1"/>
    <dgm:cxn modelId="{1CB997D4-4F4C-2F40-B517-7D198F3762AC}" type="presOf" srcId="{0D1AC8D5-A66D-A344-B9C2-60E5029BE879}" destId="{022399D5-4C2C-F647-A084-11E3CDC27F55}" srcOrd="1" destOrd="0" presId="urn:microsoft.com/office/officeart/2005/8/layout/list1"/>
    <dgm:cxn modelId="{A74553EA-A486-3348-B589-166CAB9C3ABE}" type="presOf" srcId="{C3AC6F68-C0ED-7744-AD3B-EA7555848D54}" destId="{3DEBE10D-CBA6-354F-BA3E-6C00192BAE61}" srcOrd="0" destOrd="0" presId="urn:microsoft.com/office/officeart/2005/8/layout/list1"/>
    <dgm:cxn modelId="{3D9E3215-9E03-DA44-8C48-713BF38FF6D1}" type="presParOf" srcId="{2A0030A6-FED8-D247-813B-F1B4B6B44AC2}" destId="{6AAB1AE8-E8CD-714B-AC97-EB451F20ECA5}" srcOrd="0" destOrd="0" presId="urn:microsoft.com/office/officeart/2005/8/layout/list1"/>
    <dgm:cxn modelId="{6A582783-D257-AE42-A504-A79B4F5F14F5}" type="presParOf" srcId="{6AAB1AE8-E8CD-714B-AC97-EB451F20ECA5}" destId="{60DCD5DF-2EB3-CC4E-9E2A-4C08B88932B1}" srcOrd="0" destOrd="0" presId="urn:microsoft.com/office/officeart/2005/8/layout/list1"/>
    <dgm:cxn modelId="{A28021EC-03FC-5447-9893-B9EFEA5906CE}" type="presParOf" srcId="{6AAB1AE8-E8CD-714B-AC97-EB451F20ECA5}" destId="{E2A290AB-7A87-0F4A-A84A-3174BD0E2F13}" srcOrd="1" destOrd="0" presId="urn:microsoft.com/office/officeart/2005/8/layout/list1"/>
    <dgm:cxn modelId="{C5B2810B-3CFF-0843-A4DA-121E6537DCBB}" type="presParOf" srcId="{2A0030A6-FED8-D247-813B-F1B4B6B44AC2}" destId="{E798D996-C13C-4B47-9F30-43E2BB8167EC}" srcOrd="1" destOrd="0" presId="urn:microsoft.com/office/officeart/2005/8/layout/list1"/>
    <dgm:cxn modelId="{7AB5F496-CA8C-B443-AB5E-1F7879A5419D}" type="presParOf" srcId="{2A0030A6-FED8-D247-813B-F1B4B6B44AC2}" destId="{C2D26F61-2BDE-5F4B-A770-2950CFCDFE0C}" srcOrd="2" destOrd="0" presId="urn:microsoft.com/office/officeart/2005/8/layout/list1"/>
    <dgm:cxn modelId="{95710E2B-D1F2-9444-BDA0-04DB2623B368}" type="presParOf" srcId="{2A0030A6-FED8-D247-813B-F1B4B6B44AC2}" destId="{13BB3161-936E-4D40-91F5-AA9CBEF43568}" srcOrd="3" destOrd="0" presId="urn:microsoft.com/office/officeart/2005/8/layout/list1"/>
    <dgm:cxn modelId="{85BA12FE-C3A3-9E46-B554-3CA5E68E36C0}" type="presParOf" srcId="{2A0030A6-FED8-D247-813B-F1B4B6B44AC2}" destId="{97F59DC9-4570-A545-BC31-93E024A3DA49}" srcOrd="4" destOrd="0" presId="urn:microsoft.com/office/officeart/2005/8/layout/list1"/>
    <dgm:cxn modelId="{C5E91845-B2F4-1743-A515-35E433E5926A}" type="presParOf" srcId="{97F59DC9-4570-A545-BC31-93E024A3DA49}" destId="{EB3D2D88-F1C3-9D4D-A733-E8DF3B517C01}" srcOrd="0" destOrd="0" presId="urn:microsoft.com/office/officeart/2005/8/layout/list1"/>
    <dgm:cxn modelId="{F83C6E69-B605-ED4B-8CA0-6EF8BEFD2FFF}" type="presParOf" srcId="{97F59DC9-4570-A545-BC31-93E024A3DA49}" destId="{0F341758-4A13-344A-9B6A-FB6A94BA61E8}" srcOrd="1" destOrd="0" presId="urn:microsoft.com/office/officeart/2005/8/layout/list1"/>
    <dgm:cxn modelId="{2B54693F-B1DF-A445-950C-9617D877A2DF}" type="presParOf" srcId="{2A0030A6-FED8-D247-813B-F1B4B6B44AC2}" destId="{1923BC13-9E45-1C4C-A60C-EF1CBDD69440}" srcOrd="5" destOrd="0" presId="urn:microsoft.com/office/officeart/2005/8/layout/list1"/>
    <dgm:cxn modelId="{0D300821-607D-F648-B2EA-000BD9DF6643}" type="presParOf" srcId="{2A0030A6-FED8-D247-813B-F1B4B6B44AC2}" destId="{FCCD2B02-5AF2-9343-8377-5735D680DDFC}" srcOrd="6" destOrd="0" presId="urn:microsoft.com/office/officeart/2005/8/layout/list1"/>
    <dgm:cxn modelId="{87E50A10-B079-E847-93C1-3C3FD40CFD0A}" type="presParOf" srcId="{2A0030A6-FED8-D247-813B-F1B4B6B44AC2}" destId="{B28B2A50-10EB-ED49-B0EA-53EBC98F772C}" srcOrd="7" destOrd="0" presId="urn:microsoft.com/office/officeart/2005/8/layout/list1"/>
    <dgm:cxn modelId="{4F34077C-2D4B-C842-9A7B-C010349C802F}" type="presParOf" srcId="{2A0030A6-FED8-D247-813B-F1B4B6B44AC2}" destId="{12E53762-E035-3A46-934A-E86C9215D85A}" srcOrd="8" destOrd="0" presId="urn:microsoft.com/office/officeart/2005/8/layout/list1"/>
    <dgm:cxn modelId="{19A5082B-62CA-124E-ADF4-4A06AE092407}" type="presParOf" srcId="{12E53762-E035-3A46-934A-E86C9215D85A}" destId="{5CC4D92A-FD95-2148-AF24-FED5F409D14F}" srcOrd="0" destOrd="0" presId="urn:microsoft.com/office/officeart/2005/8/layout/list1"/>
    <dgm:cxn modelId="{5AF31FD9-4051-8843-BFDB-375C79053C57}" type="presParOf" srcId="{12E53762-E035-3A46-934A-E86C9215D85A}" destId="{DFD321FE-8814-3B45-8A4E-99251EC1A091}" srcOrd="1" destOrd="0" presId="urn:microsoft.com/office/officeart/2005/8/layout/list1"/>
    <dgm:cxn modelId="{192AB3EF-099E-2B4A-B221-C54E1B4BDEB2}" type="presParOf" srcId="{2A0030A6-FED8-D247-813B-F1B4B6B44AC2}" destId="{9E039BB5-0F21-F849-8971-6147EE1947D9}" srcOrd="9" destOrd="0" presId="urn:microsoft.com/office/officeart/2005/8/layout/list1"/>
    <dgm:cxn modelId="{CD8996E8-6E7E-E94C-9EF3-24C5C81F08FD}" type="presParOf" srcId="{2A0030A6-FED8-D247-813B-F1B4B6B44AC2}" destId="{6B40F7AC-778A-8E40-B26E-175CC553DC09}" srcOrd="10" destOrd="0" presId="urn:microsoft.com/office/officeart/2005/8/layout/list1"/>
    <dgm:cxn modelId="{A6D92B0C-EB37-3248-8305-DD1011C10F4C}" type="presParOf" srcId="{2A0030A6-FED8-D247-813B-F1B4B6B44AC2}" destId="{4BE999AF-3316-C749-8952-F57993A9980B}" srcOrd="11" destOrd="0" presId="urn:microsoft.com/office/officeart/2005/8/layout/list1"/>
    <dgm:cxn modelId="{E550BCDA-0CCB-9847-9741-E36254AC8AF7}" type="presParOf" srcId="{2A0030A6-FED8-D247-813B-F1B4B6B44AC2}" destId="{566C1654-9508-B14B-8095-D8D4AFFADD9B}" srcOrd="12" destOrd="0" presId="urn:microsoft.com/office/officeart/2005/8/layout/list1"/>
    <dgm:cxn modelId="{1DA1D082-9778-784B-828B-B4DC020BC2E6}" type="presParOf" srcId="{566C1654-9508-B14B-8095-D8D4AFFADD9B}" destId="{217EAFF3-6E75-7747-886A-487CA3C74590}" srcOrd="0" destOrd="0" presId="urn:microsoft.com/office/officeart/2005/8/layout/list1"/>
    <dgm:cxn modelId="{B70CE5B2-3E6A-764D-AEA5-61CF19B85F70}" type="presParOf" srcId="{566C1654-9508-B14B-8095-D8D4AFFADD9B}" destId="{405039A8-9B2A-A94E-80F5-BC32D70BAF9F}" srcOrd="1" destOrd="0" presId="urn:microsoft.com/office/officeart/2005/8/layout/list1"/>
    <dgm:cxn modelId="{0BE77546-F31B-F441-9077-A3B0040259F6}" type="presParOf" srcId="{2A0030A6-FED8-D247-813B-F1B4B6B44AC2}" destId="{0698DE22-0262-8647-B799-DB68D718B50A}" srcOrd="13" destOrd="0" presId="urn:microsoft.com/office/officeart/2005/8/layout/list1"/>
    <dgm:cxn modelId="{D390BFFD-18EB-1B48-A27B-8263070EDCB5}" type="presParOf" srcId="{2A0030A6-FED8-D247-813B-F1B4B6B44AC2}" destId="{53AA764C-5C51-474B-A477-B7A7732A09E0}" srcOrd="14" destOrd="0" presId="urn:microsoft.com/office/officeart/2005/8/layout/list1"/>
    <dgm:cxn modelId="{9877D1F2-00F9-C54B-ACE1-6A44267FD4B8}" type="presParOf" srcId="{2A0030A6-FED8-D247-813B-F1B4B6B44AC2}" destId="{3B00EAF2-FE00-9B41-9935-16E04F7B0FE7}" srcOrd="15" destOrd="0" presId="urn:microsoft.com/office/officeart/2005/8/layout/list1"/>
    <dgm:cxn modelId="{C44465F8-305A-3C45-A689-744B1DEE123A}" type="presParOf" srcId="{2A0030A6-FED8-D247-813B-F1B4B6B44AC2}" destId="{E15EA7BD-2145-7D47-876B-F63D9B567E6B}" srcOrd="16" destOrd="0" presId="urn:microsoft.com/office/officeart/2005/8/layout/list1"/>
    <dgm:cxn modelId="{187E9E73-B8A4-A24F-83FF-548E68DD086F}" type="presParOf" srcId="{E15EA7BD-2145-7D47-876B-F63D9B567E6B}" destId="{6B753B55-36FC-8949-96F4-70F6DC7672EF}" srcOrd="0" destOrd="0" presId="urn:microsoft.com/office/officeart/2005/8/layout/list1"/>
    <dgm:cxn modelId="{D0FAAFC4-CAE4-E744-9A6E-ADA5464F30BD}" type="presParOf" srcId="{E15EA7BD-2145-7D47-876B-F63D9B567E6B}" destId="{A720E62B-A81B-364F-B331-D403F7443081}" srcOrd="1" destOrd="0" presId="urn:microsoft.com/office/officeart/2005/8/layout/list1"/>
    <dgm:cxn modelId="{1329DA48-FD64-9147-9D54-061809564A5B}" type="presParOf" srcId="{2A0030A6-FED8-D247-813B-F1B4B6B44AC2}" destId="{1EADC706-BE35-EF46-803A-0542C8704928}" srcOrd="17" destOrd="0" presId="urn:microsoft.com/office/officeart/2005/8/layout/list1"/>
    <dgm:cxn modelId="{3DF41B1A-9A68-7948-ACE2-D11DB2FF68D2}" type="presParOf" srcId="{2A0030A6-FED8-D247-813B-F1B4B6B44AC2}" destId="{FA99CD05-6BDA-9D4F-B96A-ABE044E1919B}" srcOrd="18" destOrd="0" presId="urn:microsoft.com/office/officeart/2005/8/layout/list1"/>
    <dgm:cxn modelId="{CE5C38A9-0FE2-3041-AE30-CCA72BF90634}" type="presParOf" srcId="{2A0030A6-FED8-D247-813B-F1B4B6B44AC2}" destId="{4C87A7B9-1321-7344-AD73-EBD735CBEC77}" srcOrd="19" destOrd="0" presId="urn:microsoft.com/office/officeart/2005/8/layout/list1"/>
    <dgm:cxn modelId="{80788354-6444-E04F-8CE3-423F46F87A16}" type="presParOf" srcId="{2A0030A6-FED8-D247-813B-F1B4B6B44AC2}" destId="{91CCDB3D-E6ED-9442-B813-E555F40549B1}" srcOrd="20" destOrd="0" presId="urn:microsoft.com/office/officeart/2005/8/layout/list1"/>
    <dgm:cxn modelId="{4CFAFE01-ACE8-0A45-A210-F0817E3266B5}" type="presParOf" srcId="{91CCDB3D-E6ED-9442-B813-E555F40549B1}" destId="{3DEBE10D-CBA6-354F-BA3E-6C00192BAE61}" srcOrd="0" destOrd="0" presId="urn:microsoft.com/office/officeart/2005/8/layout/list1"/>
    <dgm:cxn modelId="{84F0A4FB-5ACA-714E-89C7-E63478EDB9BB}" type="presParOf" srcId="{91CCDB3D-E6ED-9442-B813-E555F40549B1}" destId="{5E5249B0-49C6-0A4D-BEA5-FBEE2345D400}" srcOrd="1" destOrd="0" presId="urn:microsoft.com/office/officeart/2005/8/layout/list1"/>
    <dgm:cxn modelId="{D91A832D-9930-F245-9612-43F4C6E28B98}" type="presParOf" srcId="{2A0030A6-FED8-D247-813B-F1B4B6B44AC2}" destId="{D3FCD420-F07C-764E-BE73-1D4FF6F41B17}" srcOrd="21" destOrd="0" presId="urn:microsoft.com/office/officeart/2005/8/layout/list1"/>
    <dgm:cxn modelId="{6E2514CF-7C45-874E-9273-3328A83C0EA1}" type="presParOf" srcId="{2A0030A6-FED8-D247-813B-F1B4B6B44AC2}" destId="{05D89C29-487F-5648-B0D8-847D77466729}" srcOrd="22" destOrd="0" presId="urn:microsoft.com/office/officeart/2005/8/layout/list1"/>
    <dgm:cxn modelId="{A2F53C66-F4C0-694A-8726-B2D32701A734}" type="presParOf" srcId="{2A0030A6-FED8-D247-813B-F1B4B6B44AC2}" destId="{C530483A-0377-5347-91AC-0B528EEB7856}" srcOrd="23" destOrd="0" presId="urn:microsoft.com/office/officeart/2005/8/layout/list1"/>
    <dgm:cxn modelId="{3A842861-D36D-D44A-BFE3-FB2C22CE45C8}" type="presParOf" srcId="{2A0030A6-FED8-D247-813B-F1B4B6B44AC2}" destId="{EC7976E4-E39D-674D-9D7B-BC5C5A5F259E}" srcOrd="24" destOrd="0" presId="urn:microsoft.com/office/officeart/2005/8/layout/list1"/>
    <dgm:cxn modelId="{19C860EF-EFE8-2248-BD1E-348D3C7FA82C}" type="presParOf" srcId="{EC7976E4-E39D-674D-9D7B-BC5C5A5F259E}" destId="{F10CAAA5-FAC5-EC43-8F40-D23AF14BCE37}" srcOrd="0" destOrd="0" presId="urn:microsoft.com/office/officeart/2005/8/layout/list1"/>
    <dgm:cxn modelId="{35B60244-2656-F349-955A-A3E025C69801}" type="presParOf" srcId="{EC7976E4-E39D-674D-9D7B-BC5C5A5F259E}" destId="{02E64F79-16C5-E94F-9872-A3B54E8AA21B}" srcOrd="1" destOrd="0" presId="urn:microsoft.com/office/officeart/2005/8/layout/list1"/>
    <dgm:cxn modelId="{75FAE7DF-0E8D-754C-837B-8D65ACB75E08}" type="presParOf" srcId="{2A0030A6-FED8-D247-813B-F1B4B6B44AC2}" destId="{4672A637-A505-734D-B469-EEA325F1135C}" srcOrd="25" destOrd="0" presId="urn:microsoft.com/office/officeart/2005/8/layout/list1"/>
    <dgm:cxn modelId="{B31A14DB-0A21-9840-B025-6DD2CCA448BB}" type="presParOf" srcId="{2A0030A6-FED8-D247-813B-F1B4B6B44AC2}" destId="{11E7BACB-97E9-EA44-8372-B573824E44D3}" srcOrd="26" destOrd="0" presId="urn:microsoft.com/office/officeart/2005/8/layout/list1"/>
    <dgm:cxn modelId="{CD11B7A0-A3F3-1B4C-B5B9-DB0255FE30B5}" type="presParOf" srcId="{2A0030A6-FED8-D247-813B-F1B4B6B44AC2}" destId="{03CD1F31-47D6-D54B-9BBA-06D96562DA18}" srcOrd="27" destOrd="0" presId="urn:microsoft.com/office/officeart/2005/8/layout/list1"/>
    <dgm:cxn modelId="{1DDC1E98-A7F6-284B-A5D7-5EA21F3A3364}" type="presParOf" srcId="{2A0030A6-FED8-D247-813B-F1B4B6B44AC2}" destId="{236D6872-9DBD-624D-BAF6-D8E1B3A03C08}" srcOrd="28" destOrd="0" presId="urn:microsoft.com/office/officeart/2005/8/layout/list1"/>
    <dgm:cxn modelId="{F028F5BE-020A-584D-A77A-B37AADE79AF0}" type="presParOf" srcId="{236D6872-9DBD-624D-BAF6-D8E1B3A03C08}" destId="{8A463160-AEF6-BF43-9CE9-A7B390D25D4A}" srcOrd="0" destOrd="0" presId="urn:microsoft.com/office/officeart/2005/8/layout/list1"/>
    <dgm:cxn modelId="{FDA5D0C2-FEDC-264D-B5A1-0021D9CD9BDE}" type="presParOf" srcId="{236D6872-9DBD-624D-BAF6-D8E1B3A03C08}" destId="{022399D5-4C2C-F647-A084-11E3CDC27F55}" srcOrd="1" destOrd="0" presId="urn:microsoft.com/office/officeart/2005/8/layout/list1"/>
    <dgm:cxn modelId="{709E4B2D-5489-A642-9F63-7217FD8CF8A0}" type="presParOf" srcId="{2A0030A6-FED8-D247-813B-F1B4B6B44AC2}" destId="{ECDD0E53-41B4-2C40-9130-D6E90EED1035}" srcOrd="29" destOrd="0" presId="urn:microsoft.com/office/officeart/2005/8/layout/list1"/>
    <dgm:cxn modelId="{D0008BF5-470E-8040-AD69-EE5C679D9AB7}" type="presParOf" srcId="{2A0030A6-FED8-D247-813B-F1B4B6B44AC2}" destId="{EBF8C80A-08D9-D84A-932F-E44A111B90F4}" srcOrd="30" destOrd="0" presId="urn:microsoft.com/office/officeart/2005/8/layout/list1"/>
    <dgm:cxn modelId="{6FF82ADD-3F3E-4E41-A227-50EE69922616}" type="presParOf" srcId="{2A0030A6-FED8-D247-813B-F1B4B6B44AC2}" destId="{3D2439E1-E367-834E-B530-4965B7DEF7C6}" srcOrd="31" destOrd="0" presId="urn:microsoft.com/office/officeart/2005/8/layout/list1"/>
    <dgm:cxn modelId="{7CB4FF67-96E3-CF44-8435-195AEFDC8CDA}" type="presParOf" srcId="{2A0030A6-FED8-D247-813B-F1B4B6B44AC2}" destId="{7792C5DA-D4EA-0C45-B0A5-B1B019FCFF56}" srcOrd="32" destOrd="0" presId="urn:microsoft.com/office/officeart/2005/8/layout/list1"/>
    <dgm:cxn modelId="{EDCBD6D2-56A2-E045-8408-A2B98EDB3FE4}" type="presParOf" srcId="{7792C5DA-D4EA-0C45-B0A5-B1B019FCFF56}" destId="{190219A9-BF71-6541-A9D8-1E9492617C25}" srcOrd="0" destOrd="0" presId="urn:microsoft.com/office/officeart/2005/8/layout/list1"/>
    <dgm:cxn modelId="{C9DC4B22-8D49-2F4B-81BF-C2882ADCCA59}" type="presParOf" srcId="{7792C5DA-D4EA-0C45-B0A5-B1B019FCFF56}" destId="{0D543729-D0B6-4348-A662-28CAA4E02099}" srcOrd="1" destOrd="0" presId="urn:microsoft.com/office/officeart/2005/8/layout/list1"/>
    <dgm:cxn modelId="{8EDDC35D-D170-2648-9C2A-BDB22BED3A24}" type="presParOf" srcId="{2A0030A6-FED8-D247-813B-F1B4B6B44AC2}" destId="{1DA20FAC-1BD3-6949-AF01-C44E5B5D0D8F}" srcOrd="33" destOrd="0" presId="urn:microsoft.com/office/officeart/2005/8/layout/list1"/>
    <dgm:cxn modelId="{D829DC46-0027-E84A-B5C0-F6BC130CF24A}" type="presParOf" srcId="{2A0030A6-FED8-D247-813B-F1B4B6B44AC2}" destId="{5FD7AF13-F21F-5B4A-82B8-C9C7CAA8F391}" srcOrd="3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9F197C-112D-5249-BA46-8F4BA4B7E3BA}" type="doc">
      <dgm:prSet loTypeId="urn:microsoft.com/office/officeart/2005/8/layout/chevron1" loCatId="" qsTypeId="urn:microsoft.com/office/officeart/2005/8/quickstyle/simple4" qsCatId="simple" csTypeId="urn:microsoft.com/office/officeart/2005/8/colors/accent1_2" csCatId="accent1" phldr="1"/>
      <dgm:spPr/>
    </dgm:pt>
    <dgm:pt modelId="{BC2ED443-4809-1A44-B6EC-EE4CF9D3FF5F}">
      <dgm:prSet phldrT="[Text]" custT="1"/>
      <dgm:spPr/>
      <dgm:t>
        <a:bodyPr/>
        <a:lstStyle/>
        <a:p>
          <a:r>
            <a:rPr lang="de-DE" sz="2800" dirty="0">
              <a:latin typeface="PT Sans" panose="020B0503020203020204" pitchFamily="34" charset="77"/>
            </a:rPr>
            <a:t>Vor</a:t>
          </a:r>
        </a:p>
        <a:p>
          <a:r>
            <a:rPr lang="de-DE" sz="1800" dirty="0">
              <a:latin typeface="PT Sans" panose="020B0503020203020204" pitchFamily="34" charset="77"/>
            </a:rPr>
            <a:t>Verfahren</a:t>
          </a:r>
        </a:p>
      </dgm:t>
    </dgm:pt>
    <dgm:pt modelId="{0ABC9663-D8FD-5746-9CC6-53ED0CBDD2C9}" type="parTrans" cxnId="{286A8262-F76C-D049-8D79-707FF3D8497C}">
      <dgm:prSet/>
      <dgm:spPr/>
      <dgm:t>
        <a:bodyPr/>
        <a:lstStyle/>
        <a:p>
          <a:endParaRPr lang="de-DE"/>
        </a:p>
      </dgm:t>
    </dgm:pt>
    <dgm:pt modelId="{862F6733-1643-E548-A6CC-180316613470}" type="sibTrans" cxnId="{286A8262-F76C-D049-8D79-707FF3D8497C}">
      <dgm:prSet/>
      <dgm:spPr/>
      <dgm:t>
        <a:bodyPr/>
        <a:lstStyle/>
        <a:p>
          <a:endParaRPr lang="de-DE"/>
        </a:p>
      </dgm:t>
    </dgm:pt>
    <dgm:pt modelId="{EE603C2F-6332-9D4D-8F3F-118F734D832C}">
      <dgm:prSet phldrT="[Text]" custT="1"/>
      <dgm:spPr/>
      <dgm:t>
        <a:bodyPr/>
        <a:lstStyle/>
        <a:p>
          <a:r>
            <a:rPr lang="de-DE" sz="2800" dirty="0">
              <a:latin typeface="PT Sans" panose="020B0503020203020204" pitchFamily="34" charset="77"/>
            </a:rPr>
            <a:t>Während</a:t>
          </a:r>
        </a:p>
        <a:p>
          <a:r>
            <a:rPr lang="de-DE" sz="1800" dirty="0">
              <a:latin typeface="PT Sans" panose="020B0503020203020204" pitchFamily="34" charset="77"/>
            </a:rPr>
            <a:t>Verfahren</a:t>
          </a:r>
        </a:p>
      </dgm:t>
    </dgm:pt>
    <dgm:pt modelId="{123F91A6-3EE9-FD45-B038-DCD214460916}" type="parTrans" cxnId="{EF09D250-8E41-CA41-9C13-D6960EAA92F3}">
      <dgm:prSet/>
      <dgm:spPr/>
      <dgm:t>
        <a:bodyPr/>
        <a:lstStyle/>
        <a:p>
          <a:endParaRPr lang="de-DE"/>
        </a:p>
      </dgm:t>
    </dgm:pt>
    <dgm:pt modelId="{761F3AE7-DFDA-884F-8FDD-102AAF35820A}" type="sibTrans" cxnId="{EF09D250-8E41-CA41-9C13-D6960EAA92F3}">
      <dgm:prSet/>
      <dgm:spPr/>
      <dgm:t>
        <a:bodyPr/>
        <a:lstStyle/>
        <a:p>
          <a:endParaRPr lang="de-DE"/>
        </a:p>
      </dgm:t>
    </dgm:pt>
    <dgm:pt modelId="{78843970-98C8-414F-8921-0A9BD6C1DBFC}">
      <dgm:prSet phldrT="[Text]" custT="1"/>
      <dgm:spPr/>
      <dgm:t>
        <a:bodyPr/>
        <a:lstStyle/>
        <a:p>
          <a:r>
            <a:rPr lang="de-DE" sz="2800" dirty="0">
              <a:latin typeface="PT Sans" panose="020B0503020203020204" pitchFamily="34" charset="77"/>
            </a:rPr>
            <a:t>Nach</a:t>
          </a:r>
        </a:p>
        <a:p>
          <a:r>
            <a:rPr lang="de-DE" sz="1800" dirty="0">
              <a:latin typeface="PT Sans" panose="020B0503020203020204" pitchFamily="34" charset="77"/>
            </a:rPr>
            <a:t>Verfahren</a:t>
          </a:r>
        </a:p>
      </dgm:t>
    </dgm:pt>
    <dgm:pt modelId="{C2FF09EA-91CC-A84C-A0AB-F110BF98C5FB}" type="parTrans" cxnId="{BF42B541-E8A8-124C-BD6C-AA8FFA0465E1}">
      <dgm:prSet/>
      <dgm:spPr/>
      <dgm:t>
        <a:bodyPr/>
        <a:lstStyle/>
        <a:p>
          <a:endParaRPr lang="de-DE"/>
        </a:p>
      </dgm:t>
    </dgm:pt>
    <dgm:pt modelId="{66CE742C-D71E-7A42-8EBD-214EA464D343}" type="sibTrans" cxnId="{BF42B541-E8A8-124C-BD6C-AA8FFA0465E1}">
      <dgm:prSet/>
      <dgm:spPr/>
      <dgm:t>
        <a:bodyPr/>
        <a:lstStyle/>
        <a:p>
          <a:endParaRPr lang="de-DE"/>
        </a:p>
      </dgm:t>
    </dgm:pt>
    <dgm:pt modelId="{65C780D1-8626-774E-BD55-2AC269B60A38}" type="pres">
      <dgm:prSet presAssocID="{D69F197C-112D-5249-BA46-8F4BA4B7E3BA}" presName="Name0" presStyleCnt="0">
        <dgm:presLayoutVars>
          <dgm:dir/>
          <dgm:animLvl val="lvl"/>
          <dgm:resizeHandles val="exact"/>
        </dgm:presLayoutVars>
      </dgm:prSet>
      <dgm:spPr/>
    </dgm:pt>
    <dgm:pt modelId="{DE068E22-6338-9B4E-B054-7FA9A4302CD7}" type="pres">
      <dgm:prSet presAssocID="{BC2ED443-4809-1A44-B6EC-EE4CF9D3FF5F}" presName="parTxOnly" presStyleLbl="node1" presStyleIdx="0" presStyleCnt="3" custLinFactNeighborY="-15497">
        <dgm:presLayoutVars>
          <dgm:chMax val="0"/>
          <dgm:chPref val="0"/>
          <dgm:bulletEnabled val="1"/>
        </dgm:presLayoutVars>
      </dgm:prSet>
      <dgm:spPr/>
    </dgm:pt>
    <dgm:pt modelId="{C520D962-CABA-DD4E-81E0-13D0535EC5BA}" type="pres">
      <dgm:prSet presAssocID="{862F6733-1643-E548-A6CC-180316613470}" presName="parTxOnlySpace" presStyleCnt="0"/>
      <dgm:spPr/>
    </dgm:pt>
    <dgm:pt modelId="{FFDF7152-969A-D44E-B7F7-8459080E56EF}" type="pres">
      <dgm:prSet presAssocID="{EE603C2F-6332-9D4D-8F3F-118F734D832C}" presName="parTxOnly" presStyleLbl="node1" presStyleIdx="1" presStyleCnt="3" custLinFactNeighborY="-13933">
        <dgm:presLayoutVars>
          <dgm:chMax val="0"/>
          <dgm:chPref val="0"/>
          <dgm:bulletEnabled val="1"/>
        </dgm:presLayoutVars>
      </dgm:prSet>
      <dgm:spPr/>
    </dgm:pt>
    <dgm:pt modelId="{9B77245B-0C08-8443-9D77-095408A5D5D0}" type="pres">
      <dgm:prSet presAssocID="{761F3AE7-DFDA-884F-8FDD-102AAF35820A}" presName="parTxOnlySpace" presStyleCnt="0"/>
      <dgm:spPr/>
    </dgm:pt>
    <dgm:pt modelId="{4BC97600-EA73-474A-A51B-8C3F40AFFAE3}" type="pres">
      <dgm:prSet presAssocID="{78843970-98C8-414F-8921-0A9BD6C1DBFC}" presName="parTxOnly" presStyleLbl="node1" presStyleIdx="2" presStyleCnt="3" custLinFactNeighborY="-13933">
        <dgm:presLayoutVars>
          <dgm:chMax val="0"/>
          <dgm:chPref val="0"/>
          <dgm:bulletEnabled val="1"/>
        </dgm:presLayoutVars>
      </dgm:prSet>
      <dgm:spPr/>
    </dgm:pt>
  </dgm:ptLst>
  <dgm:cxnLst>
    <dgm:cxn modelId="{A5DE1819-1AF9-2748-92D5-35B121B80FD6}" type="presOf" srcId="{EE603C2F-6332-9D4D-8F3F-118F734D832C}" destId="{FFDF7152-969A-D44E-B7F7-8459080E56EF}" srcOrd="0" destOrd="0" presId="urn:microsoft.com/office/officeart/2005/8/layout/chevron1"/>
    <dgm:cxn modelId="{BF42B541-E8A8-124C-BD6C-AA8FFA0465E1}" srcId="{D69F197C-112D-5249-BA46-8F4BA4B7E3BA}" destId="{78843970-98C8-414F-8921-0A9BD6C1DBFC}" srcOrd="2" destOrd="0" parTransId="{C2FF09EA-91CC-A84C-A0AB-F110BF98C5FB}" sibTransId="{66CE742C-D71E-7A42-8EBD-214EA464D343}"/>
    <dgm:cxn modelId="{B3EFCC4B-352A-2A4E-9822-E05864F5DC8F}" type="presOf" srcId="{D69F197C-112D-5249-BA46-8F4BA4B7E3BA}" destId="{65C780D1-8626-774E-BD55-2AC269B60A38}" srcOrd="0" destOrd="0" presId="urn:microsoft.com/office/officeart/2005/8/layout/chevron1"/>
    <dgm:cxn modelId="{EF09D250-8E41-CA41-9C13-D6960EAA92F3}" srcId="{D69F197C-112D-5249-BA46-8F4BA4B7E3BA}" destId="{EE603C2F-6332-9D4D-8F3F-118F734D832C}" srcOrd="1" destOrd="0" parTransId="{123F91A6-3EE9-FD45-B038-DCD214460916}" sibTransId="{761F3AE7-DFDA-884F-8FDD-102AAF35820A}"/>
    <dgm:cxn modelId="{0571D15A-07B5-5740-8D65-F5317E5D02E5}" type="presOf" srcId="{78843970-98C8-414F-8921-0A9BD6C1DBFC}" destId="{4BC97600-EA73-474A-A51B-8C3F40AFFAE3}" srcOrd="0" destOrd="0" presId="urn:microsoft.com/office/officeart/2005/8/layout/chevron1"/>
    <dgm:cxn modelId="{286A8262-F76C-D049-8D79-707FF3D8497C}" srcId="{D69F197C-112D-5249-BA46-8F4BA4B7E3BA}" destId="{BC2ED443-4809-1A44-B6EC-EE4CF9D3FF5F}" srcOrd="0" destOrd="0" parTransId="{0ABC9663-D8FD-5746-9CC6-53ED0CBDD2C9}" sibTransId="{862F6733-1643-E548-A6CC-180316613470}"/>
    <dgm:cxn modelId="{2A925C70-218B-4540-9D60-CFA4E94E7CD8}" type="presOf" srcId="{BC2ED443-4809-1A44-B6EC-EE4CF9D3FF5F}" destId="{DE068E22-6338-9B4E-B054-7FA9A4302CD7}" srcOrd="0" destOrd="0" presId="urn:microsoft.com/office/officeart/2005/8/layout/chevron1"/>
    <dgm:cxn modelId="{04F42161-77FD-6D4B-AD40-07D4DEA44961}" type="presParOf" srcId="{65C780D1-8626-774E-BD55-2AC269B60A38}" destId="{DE068E22-6338-9B4E-B054-7FA9A4302CD7}" srcOrd="0" destOrd="0" presId="urn:microsoft.com/office/officeart/2005/8/layout/chevron1"/>
    <dgm:cxn modelId="{FEE80BD1-A1B0-D54D-B38D-DDD24CED188A}" type="presParOf" srcId="{65C780D1-8626-774E-BD55-2AC269B60A38}" destId="{C520D962-CABA-DD4E-81E0-13D0535EC5BA}" srcOrd="1" destOrd="0" presId="urn:microsoft.com/office/officeart/2005/8/layout/chevron1"/>
    <dgm:cxn modelId="{E8F75375-9C0E-BD43-94E1-1902930F3834}" type="presParOf" srcId="{65C780D1-8626-774E-BD55-2AC269B60A38}" destId="{FFDF7152-969A-D44E-B7F7-8459080E56EF}" srcOrd="2" destOrd="0" presId="urn:microsoft.com/office/officeart/2005/8/layout/chevron1"/>
    <dgm:cxn modelId="{43D12299-8A48-014C-826F-53182E0E921C}" type="presParOf" srcId="{65C780D1-8626-774E-BD55-2AC269B60A38}" destId="{9B77245B-0C08-8443-9D77-095408A5D5D0}" srcOrd="3" destOrd="0" presId="urn:microsoft.com/office/officeart/2005/8/layout/chevron1"/>
    <dgm:cxn modelId="{7088E341-7362-864A-9D40-74FFBC620937}" type="presParOf" srcId="{65C780D1-8626-774E-BD55-2AC269B60A38}" destId="{4BC97600-EA73-474A-A51B-8C3F40AFFAE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0E4EC2-C1DA-ED49-A14E-B4D3C03F0A1E}"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de-DE"/>
        </a:p>
      </dgm:t>
    </dgm:pt>
    <dgm:pt modelId="{51DE3F46-5A93-554B-A25B-3D8F3F3871F1}">
      <dgm:prSet phldrT="[Text]" custT="1"/>
      <dgm:spPr>
        <a:solidFill>
          <a:schemeClr val="accent1">
            <a:lumMod val="20000"/>
            <a:lumOff val="80000"/>
          </a:schemeClr>
        </a:solidFill>
      </dgm:spPr>
      <dgm:t>
        <a:bodyPr/>
        <a:lstStyle/>
        <a:p>
          <a:r>
            <a:rPr lang="de-DE" sz="1600" dirty="0">
              <a:solidFill>
                <a:schemeClr val="accent1"/>
              </a:solidFill>
            </a:rPr>
            <a:t>Jan.</a:t>
          </a:r>
        </a:p>
      </dgm:t>
    </dgm:pt>
    <dgm:pt modelId="{EDAA1A6F-107A-5B48-8EFF-3BE3BC66685C}" type="parTrans" cxnId="{88BE8DB7-A9C9-3340-ADAF-362CCFBA33C9}">
      <dgm:prSet/>
      <dgm:spPr/>
      <dgm:t>
        <a:bodyPr/>
        <a:lstStyle/>
        <a:p>
          <a:endParaRPr lang="de-DE" sz="1600"/>
        </a:p>
      </dgm:t>
    </dgm:pt>
    <dgm:pt modelId="{583CBD14-19C3-B34B-BE1A-57AD1050B9DF}" type="sibTrans" cxnId="{88BE8DB7-A9C9-3340-ADAF-362CCFBA33C9}">
      <dgm:prSet/>
      <dgm:spPr/>
      <dgm:t>
        <a:bodyPr/>
        <a:lstStyle/>
        <a:p>
          <a:endParaRPr lang="de-DE" sz="1600"/>
        </a:p>
      </dgm:t>
    </dgm:pt>
    <dgm:pt modelId="{A2659AA3-ADE8-BE4A-855C-0E5143E37B07}">
      <dgm:prSet phldrT="[Text]" custT="1"/>
      <dgm:spPr>
        <a:solidFill>
          <a:schemeClr val="accent1">
            <a:lumMod val="20000"/>
            <a:lumOff val="80000"/>
          </a:schemeClr>
        </a:solidFill>
      </dgm:spPr>
      <dgm:t>
        <a:bodyPr/>
        <a:lstStyle/>
        <a:p>
          <a:r>
            <a:rPr lang="de-DE" sz="1600" dirty="0">
              <a:solidFill>
                <a:schemeClr val="accent1"/>
              </a:solidFill>
            </a:rPr>
            <a:t>Feb.</a:t>
          </a:r>
        </a:p>
      </dgm:t>
    </dgm:pt>
    <dgm:pt modelId="{92A7994E-B101-8242-AD26-AB38FA0C3238}" type="parTrans" cxnId="{CA90DED8-5D58-6840-82BA-73BE9EBD76D3}">
      <dgm:prSet/>
      <dgm:spPr/>
      <dgm:t>
        <a:bodyPr/>
        <a:lstStyle/>
        <a:p>
          <a:endParaRPr lang="de-DE" sz="1600"/>
        </a:p>
      </dgm:t>
    </dgm:pt>
    <dgm:pt modelId="{FDDB9522-0359-7B4E-BA2E-6AFDEA780E78}" type="sibTrans" cxnId="{CA90DED8-5D58-6840-82BA-73BE9EBD76D3}">
      <dgm:prSet/>
      <dgm:spPr/>
      <dgm:t>
        <a:bodyPr/>
        <a:lstStyle/>
        <a:p>
          <a:endParaRPr lang="de-DE" sz="1600"/>
        </a:p>
      </dgm:t>
    </dgm:pt>
    <dgm:pt modelId="{C17A8C25-5E6C-AC45-8DEB-5A361215834A}">
      <dgm:prSet phldrT="[Text]" custT="1"/>
      <dgm:spPr>
        <a:solidFill>
          <a:schemeClr val="accent1">
            <a:lumMod val="20000"/>
            <a:lumOff val="80000"/>
          </a:schemeClr>
        </a:solidFill>
      </dgm:spPr>
      <dgm:t>
        <a:bodyPr/>
        <a:lstStyle/>
        <a:p>
          <a:r>
            <a:rPr lang="de-DE" sz="1600" dirty="0">
              <a:solidFill>
                <a:schemeClr val="accent1"/>
              </a:solidFill>
            </a:rPr>
            <a:t>März</a:t>
          </a:r>
        </a:p>
      </dgm:t>
    </dgm:pt>
    <dgm:pt modelId="{7560EA9B-AD21-A847-BB67-838B232D39B2}" type="parTrans" cxnId="{35AEB41B-B711-7B4C-B646-CE43934DDEBE}">
      <dgm:prSet/>
      <dgm:spPr/>
      <dgm:t>
        <a:bodyPr/>
        <a:lstStyle/>
        <a:p>
          <a:endParaRPr lang="de-DE" sz="1600"/>
        </a:p>
      </dgm:t>
    </dgm:pt>
    <dgm:pt modelId="{C197E589-4BDB-A54B-A51E-75C76E8F3E36}" type="sibTrans" cxnId="{35AEB41B-B711-7B4C-B646-CE43934DDEBE}">
      <dgm:prSet/>
      <dgm:spPr/>
      <dgm:t>
        <a:bodyPr/>
        <a:lstStyle/>
        <a:p>
          <a:endParaRPr lang="de-DE" sz="1600"/>
        </a:p>
      </dgm:t>
    </dgm:pt>
    <dgm:pt modelId="{228FD296-6DDA-8B47-A557-AF78C5FAE814}">
      <dgm:prSet custT="1"/>
      <dgm:spPr>
        <a:solidFill>
          <a:schemeClr val="accent1">
            <a:lumMod val="20000"/>
            <a:lumOff val="80000"/>
          </a:schemeClr>
        </a:solidFill>
      </dgm:spPr>
      <dgm:t>
        <a:bodyPr/>
        <a:lstStyle/>
        <a:p>
          <a:r>
            <a:rPr lang="de-DE" sz="1600" dirty="0">
              <a:solidFill>
                <a:schemeClr val="accent1"/>
              </a:solidFill>
            </a:rPr>
            <a:t>April</a:t>
          </a:r>
        </a:p>
      </dgm:t>
    </dgm:pt>
    <dgm:pt modelId="{330FC9FB-8073-4447-BCF1-352924FDD7A8}" type="parTrans" cxnId="{95D4F57C-349D-BB49-8B67-4A2B56CC51A7}">
      <dgm:prSet/>
      <dgm:spPr/>
      <dgm:t>
        <a:bodyPr/>
        <a:lstStyle/>
        <a:p>
          <a:endParaRPr lang="de-DE" sz="1600"/>
        </a:p>
      </dgm:t>
    </dgm:pt>
    <dgm:pt modelId="{C2B023CD-B5C9-AE49-8B53-D1D4C35066A6}" type="sibTrans" cxnId="{95D4F57C-349D-BB49-8B67-4A2B56CC51A7}">
      <dgm:prSet/>
      <dgm:spPr/>
      <dgm:t>
        <a:bodyPr/>
        <a:lstStyle/>
        <a:p>
          <a:endParaRPr lang="de-DE" sz="1600"/>
        </a:p>
      </dgm:t>
    </dgm:pt>
    <dgm:pt modelId="{F9CEFC56-07D1-344C-8DED-ECA12536722F}">
      <dgm:prSet custT="1"/>
      <dgm:spPr>
        <a:solidFill>
          <a:schemeClr val="accent1"/>
        </a:solidFill>
      </dgm:spPr>
      <dgm:t>
        <a:bodyPr/>
        <a:lstStyle/>
        <a:p>
          <a:r>
            <a:rPr lang="de-DE" sz="1600" dirty="0"/>
            <a:t>Mai</a:t>
          </a:r>
        </a:p>
      </dgm:t>
    </dgm:pt>
    <dgm:pt modelId="{29FA383F-DC9B-CE41-8868-16FB52E65DCA}" type="parTrans" cxnId="{FA4CD9DC-DEA0-B241-9952-70820B3B841B}">
      <dgm:prSet/>
      <dgm:spPr/>
      <dgm:t>
        <a:bodyPr/>
        <a:lstStyle/>
        <a:p>
          <a:endParaRPr lang="de-DE" sz="1600"/>
        </a:p>
      </dgm:t>
    </dgm:pt>
    <dgm:pt modelId="{82569C46-6C96-4D45-ADFA-003CF0C3482B}" type="sibTrans" cxnId="{FA4CD9DC-DEA0-B241-9952-70820B3B841B}">
      <dgm:prSet/>
      <dgm:spPr/>
      <dgm:t>
        <a:bodyPr/>
        <a:lstStyle/>
        <a:p>
          <a:endParaRPr lang="de-DE" sz="1600"/>
        </a:p>
      </dgm:t>
    </dgm:pt>
    <dgm:pt modelId="{A29FD6A2-BA02-FF4B-87AA-BDDEFE46F465}">
      <dgm:prSet custT="1"/>
      <dgm:spPr>
        <a:solidFill>
          <a:schemeClr val="accent1"/>
        </a:solidFill>
      </dgm:spPr>
      <dgm:t>
        <a:bodyPr/>
        <a:lstStyle/>
        <a:p>
          <a:r>
            <a:rPr lang="de-DE" sz="1600" dirty="0"/>
            <a:t>Juni</a:t>
          </a:r>
        </a:p>
      </dgm:t>
    </dgm:pt>
    <dgm:pt modelId="{2DCBF68D-730C-5D40-9CEB-A26D194C8C98}" type="parTrans" cxnId="{C0DD955A-3381-4546-A74A-B3215051D2D2}">
      <dgm:prSet/>
      <dgm:spPr/>
      <dgm:t>
        <a:bodyPr/>
        <a:lstStyle/>
        <a:p>
          <a:endParaRPr lang="de-DE" sz="1600"/>
        </a:p>
      </dgm:t>
    </dgm:pt>
    <dgm:pt modelId="{3D809A7C-AFA0-B74B-99F1-D42715ACA812}" type="sibTrans" cxnId="{C0DD955A-3381-4546-A74A-B3215051D2D2}">
      <dgm:prSet/>
      <dgm:spPr/>
      <dgm:t>
        <a:bodyPr/>
        <a:lstStyle/>
        <a:p>
          <a:endParaRPr lang="de-DE" sz="1600"/>
        </a:p>
      </dgm:t>
    </dgm:pt>
    <dgm:pt modelId="{A87FF34B-053B-3042-9126-8F39A21CCC17}">
      <dgm:prSet custT="1"/>
      <dgm:spPr>
        <a:solidFill>
          <a:schemeClr val="accent1"/>
        </a:solidFill>
      </dgm:spPr>
      <dgm:t>
        <a:bodyPr/>
        <a:lstStyle/>
        <a:p>
          <a:r>
            <a:rPr lang="de-DE" sz="1600" dirty="0"/>
            <a:t>Juli</a:t>
          </a:r>
        </a:p>
      </dgm:t>
    </dgm:pt>
    <dgm:pt modelId="{F0D61352-5695-8140-8DE4-911E06D0E13B}" type="parTrans" cxnId="{2EB77117-1C95-0D4D-ACA9-E9342133B63A}">
      <dgm:prSet/>
      <dgm:spPr/>
      <dgm:t>
        <a:bodyPr/>
        <a:lstStyle/>
        <a:p>
          <a:endParaRPr lang="de-DE" sz="1600"/>
        </a:p>
      </dgm:t>
    </dgm:pt>
    <dgm:pt modelId="{EB1E9363-B3AC-4148-9977-B8A0D42552F7}" type="sibTrans" cxnId="{2EB77117-1C95-0D4D-ACA9-E9342133B63A}">
      <dgm:prSet/>
      <dgm:spPr/>
      <dgm:t>
        <a:bodyPr/>
        <a:lstStyle/>
        <a:p>
          <a:endParaRPr lang="de-DE" sz="1600"/>
        </a:p>
      </dgm:t>
    </dgm:pt>
    <dgm:pt modelId="{A613F2D5-DD01-8848-8205-2182E346C24E}">
      <dgm:prSet custT="1"/>
      <dgm:spPr>
        <a:solidFill>
          <a:schemeClr val="accent5">
            <a:lumMod val="60000"/>
            <a:lumOff val="40000"/>
          </a:schemeClr>
        </a:solidFill>
      </dgm:spPr>
      <dgm:t>
        <a:bodyPr/>
        <a:lstStyle/>
        <a:p>
          <a:r>
            <a:rPr lang="de-DE" sz="1600" dirty="0">
              <a:solidFill>
                <a:schemeClr val="bg1"/>
              </a:solidFill>
            </a:rPr>
            <a:t>Aug.</a:t>
          </a:r>
        </a:p>
      </dgm:t>
    </dgm:pt>
    <dgm:pt modelId="{680C7627-4DBE-534F-B7A0-ADF81C33870D}" type="parTrans" cxnId="{732A5F42-1B20-BE46-B247-5EC094DAF364}">
      <dgm:prSet/>
      <dgm:spPr/>
      <dgm:t>
        <a:bodyPr/>
        <a:lstStyle/>
        <a:p>
          <a:endParaRPr lang="de-DE" sz="1600"/>
        </a:p>
      </dgm:t>
    </dgm:pt>
    <dgm:pt modelId="{0A06E604-6065-D845-B04F-7D9028B2E780}" type="sibTrans" cxnId="{732A5F42-1B20-BE46-B247-5EC094DAF364}">
      <dgm:prSet/>
      <dgm:spPr/>
      <dgm:t>
        <a:bodyPr/>
        <a:lstStyle/>
        <a:p>
          <a:endParaRPr lang="de-DE" sz="1600"/>
        </a:p>
      </dgm:t>
    </dgm:pt>
    <dgm:pt modelId="{11193EA7-F570-5D42-9D7A-222857F204F5}">
      <dgm:prSet custT="1"/>
      <dgm:spPr>
        <a:solidFill>
          <a:schemeClr val="accent5">
            <a:lumMod val="60000"/>
            <a:lumOff val="40000"/>
          </a:schemeClr>
        </a:solidFill>
      </dgm:spPr>
      <dgm:t>
        <a:bodyPr/>
        <a:lstStyle/>
        <a:p>
          <a:r>
            <a:rPr lang="de-DE" sz="1600" dirty="0"/>
            <a:t>Sept.</a:t>
          </a:r>
        </a:p>
      </dgm:t>
    </dgm:pt>
    <dgm:pt modelId="{B3F00291-C04B-D347-B724-C8FC49CF6A77}" type="parTrans" cxnId="{A33950E5-9D96-464B-8A2E-B86DEF6E7ABB}">
      <dgm:prSet/>
      <dgm:spPr/>
      <dgm:t>
        <a:bodyPr/>
        <a:lstStyle/>
        <a:p>
          <a:endParaRPr lang="de-DE" sz="1600"/>
        </a:p>
      </dgm:t>
    </dgm:pt>
    <dgm:pt modelId="{FFD23D58-FAEA-EB42-9EFA-FD32F4989B92}" type="sibTrans" cxnId="{A33950E5-9D96-464B-8A2E-B86DEF6E7ABB}">
      <dgm:prSet/>
      <dgm:spPr/>
      <dgm:t>
        <a:bodyPr/>
        <a:lstStyle/>
        <a:p>
          <a:endParaRPr lang="de-DE" sz="1600"/>
        </a:p>
      </dgm:t>
    </dgm:pt>
    <dgm:pt modelId="{80370CD0-BE0D-F44C-AB04-15282A441253}">
      <dgm:prSet custT="1"/>
      <dgm:spPr>
        <a:solidFill>
          <a:schemeClr val="accent5">
            <a:lumMod val="60000"/>
            <a:lumOff val="40000"/>
          </a:schemeClr>
        </a:solidFill>
      </dgm:spPr>
      <dgm:t>
        <a:bodyPr/>
        <a:lstStyle/>
        <a:p>
          <a:r>
            <a:rPr lang="de-DE" sz="1600" dirty="0"/>
            <a:t>Okt.</a:t>
          </a:r>
        </a:p>
      </dgm:t>
    </dgm:pt>
    <dgm:pt modelId="{F6010633-CBEA-034D-8BA2-B5E2A4D27797}" type="parTrans" cxnId="{48FBA39E-173D-9740-A1E7-B8620D26BC83}">
      <dgm:prSet/>
      <dgm:spPr/>
      <dgm:t>
        <a:bodyPr/>
        <a:lstStyle/>
        <a:p>
          <a:endParaRPr lang="de-DE" sz="1600"/>
        </a:p>
      </dgm:t>
    </dgm:pt>
    <dgm:pt modelId="{555989B5-5A78-D84A-A9D6-C8F0C2E918D9}" type="sibTrans" cxnId="{48FBA39E-173D-9740-A1E7-B8620D26BC83}">
      <dgm:prSet/>
      <dgm:spPr/>
      <dgm:t>
        <a:bodyPr/>
        <a:lstStyle/>
        <a:p>
          <a:endParaRPr lang="de-DE" sz="1600"/>
        </a:p>
      </dgm:t>
    </dgm:pt>
    <dgm:pt modelId="{7E3E7F23-6BC3-E041-BC14-48D9080FB87B}">
      <dgm:prSet custT="1"/>
      <dgm:spPr>
        <a:solidFill>
          <a:schemeClr val="accent5">
            <a:lumMod val="60000"/>
            <a:lumOff val="40000"/>
          </a:schemeClr>
        </a:solidFill>
      </dgm:spPr>
      <dgm:t>
        <a:bodyPr/>
        <a:lstStyle/>
        <a:p>
          <a:r>
            <a:rPr lang="de-DE" sz="1600" dirty="0"/>
            <a:t>Nov.</a:t>
          </a:r>
        </a:p>
      </dgm:t>
    </dgm:pt>
    <dgm:pt modelId="{594B92FA-C744-874A-B2AA-09E87183735A}" type="parTrans" cxnId="{19D39953-1F9F-584F-90A6-1952B9E1798E}">
      <dgm:prSet/>
      <dgm:spPr/>
      <dgm:t>
        <a:bodyPr/>
        <a:lstStyle/>
        <a:p>
          <a:endParaRPr lang="de-DE" sz="1600"/>
        </a:p>
      </dgm:t>
    </dgm:pt>
    <dgm:pt modelId="{25AD87C9-F2C8-DC4C-9681-5CE701EE9649}" type="sibTrans" cxnId="{19D39953-1F9F-584F-90A6-1952B9E1798E}">
      <dgm:prSet/>
      <dgm:spPr/>
      <dgm:t>
        <a:bodyPr/>
        <a:lstStyle/>
        <a:p>
          <a:endParaRPr lang="de-DE" sz="1600"/>
        </a:p>
      </dgm:t>
    </dgm:pt>
    <dgm:pt modelId="{34EBE534-BF3A-AC4A-8CA9-016865AFE7DE}">
      <dgm:prSet custT="1"/>
      <dgm:spPr>
        <a:solidFill>
          <a:schemeClr val="accent5">
            <a:lumMod val="60000"/>
            <a:lumOff val="40000"/>
          </a:schemeClr>
        </a:solidFill>
      </dgm:spPr>
      <dgm:t>
        <a:bodyPr/>
        <a:lstStyle/>
        <a:p>
          <a:r>
            <a:rPr lang="de-DE" sz="1600" dirty="0"/>
            <a:t>Dez.</a:t>
          </a:r>
        </a:p>
      </dgm:t>
    </dgm:pt>
    <dgm:pt modelId="{000AD565-08E5-ED4D-8D75-3C23A4F253EC}" type="parTrans" cxnId="{790242B3-E262-F048-894B-C69BAE1B8A6A}">
      <dgm:prSet/>
      <dgm:spPr/>
      <dgm:t>
        <a:bodyPr/>
        <a:lstStyle/>
        <a:p>
          <a:endParaRPr lang="de-DE" sz="1600"/>
        </a:p>
      </dgm:t>
    </dgm:pt>
    <dgm:pt modelId="{60842596-DDF9-B748-B72B-8E5184E56BA0}" type="sibTrans" cxnId="{790242B3-E262-F048-894B-C69BAE1B8A6A}">
      <dgm:prSet/>
      <dgm:spPr/>
      <dgm:t>
        <a:bodyPr/>
        <a:lstStyle/>
        <a:p>
          <a:endParaRPr lang="de-DE" sz="1600"/>
        </a:p>
      </dgm:t>
    </dgm:pt>
    <dgm:pt modelId="{8AF2ABD2-C790-EB4E-8980-4A3A382A40B9}" type="pres">
      <dgm:prSet presAssocID="{DD0E4EC2-C1DA-ED49-A14E-B4D3C03F0A1E}" presName="Name0" presStyleCnt="0">
        <dgm:presLayoutVars>
          <dgm:dir/>
          <dgm:resizeHandles val="exact"/>
        </dgm:presLayoutVars>
      </dgm:prSet>
      <dgm:spPr/>
    </dgm:pt>
    <dgm:pt modelId="{BCA976A9-425E-FD40-B66F-90BAF73F7684}" type="pres">
      <dgm:prSet presAssocID="{51DE3F46-5A93-554B-A25B-3D8F3F3871F1}" presName="parTxOnly" presStyleLbl="node1" presStyleIdx="0" presStyleCnt="12">
        <dgm:presLayoutVars>
          <dgm:bulletEnabled val="1"/>
        </dgm:presLayoutVars>
      </dgm:prSet>
      <dgm:spPr/>
    </dgm:pt>
    <dgm:pt modelId="{6A047144-06EC-D044-B686-7EFDB64E10E9}" type="pres">
      <dgm:prSet presAssocID="{583CBD14-19C3-B34B-BE1A-57AD1050B9DF}" presName="parSpace" presStyleCnt="0"/>
      <dgm:spPr/>
    </dgm:pt>
    <dgm:pt modelId="{81FB121E-7990-7A40-8404-EFAE0C236482}" type="pres">
      <dgm:prSet presAssocID="{A2659AA3-ADE8-BE4A-855C-0E5143E37B07}" presName="parTxOnly" presStyleLbl="node1" presStyleIdx="1" presStyleCnt="12">
        <dgm:presLayoutVars>
          <dgm:bulletEnabled val="1"/>
        </dgm:presLayoutVars>
      </dgm:prSet>
      <dgm:spPr/>
    </dgm:pt>
    <dgm:pt modelId="{C188354A-C039-4543-9FAB-AB77BCBE5B22}" type="pres">
      <dgm:prSet presAssocID="{FDDB9522-0359-7B4E-BA2E-6AFDEA780E78}" presName="parSpace" presStyleCnt="0"/>
      <dgm:spPr/>
    </dgm:pt>
    <dgm:pt modelId="{8D2DF290-6C3C-974E-8E24-22D7C8ADB47B}" type="pres">
      <dgm:prSet presAssocID="{C17A8C25-5E6C-AC45-8DEB-5A361215834A}" presName="parTxOnly" presStyleLbl="node1" presStyleIdx="2" presStyleCnt="12">
        <dgm:presLayoutVars>
          <dgm:bulletEnabled val="1"/>
        </dgm:presLayoutVars>
      </dgm:prSet>
      <dgm:spPr/>
    </dgm:pt>
    <dgm:pt modelId="{66C6B318-13F1-2C40-9139-6D5A824114A2}" type="pres">
      <dgm:prSet presAssocID="{C197E589-4BDB-A54B-A51E-75C76E8F3E36}" presName="parSpace" presStyleCnt="0"/>
      <dgm:spPr/>
    </dgm:pt>
    <dgm:pt modelId="{5CC78C33-BEBB-1144-BE07-B7BF6DEF3C08}" type="pres">
      <dgm:prSet presAssocID="{228FD296-6DDA-8B47-A557-AF78C5FAE814}" presName="parTxOnly" presStyleLbl="node1" presStyleIdx="3" presStyleCnt="12">
        <dgm:presLayoutVars>
          <dgm:bulletEnabled val="1"/>
        </dgm:presLayoutVars>
      </dgm:prSet>
      <dgm:spPr/>
    </dgm:pt>
    <dgm:pt modelId="{88F62FD7-0B02-AD43-A205-3C9FAE86A9EE}" type="pres">
      <dgm:prSet presAssocID="{C2B023CD-B5C9-AE49-8B53-D1D4C35066A6}" presName="parSpace" presStyleCnt="0"/>
      <dgm:spPr/>
    </dgm:pt>
    <dgm:pt modelId="{C4DDA17D-DC0F-8247-BBB4-19303B7780D6}" type="pres">
      <dgm:prSet presAssocID="{F9CEFC56-07D1-344C-8DED-ECA12536722F}" presName="parTxOnly" presStyleLbl="node1" presStyleIdx="4" presStyleCnt="12">
        <dgm:presLayoutVars>
          <dgm:bulletEnabled val="1"/>
        </dgm:presLayoutVars>
      </dgm:prSet>
      <dgm:spPr/>
    </dgm:pt>
    <dgm:pt modelId="{E9142415-8B1D-ED48-A63B-46992EF6B2C0}" type="pres">
      <dgm:prSet presAssocID="{82569C46-6C96-4D45-ADFA-003CF0C3482B}" presName="parSpace" presStyleCnt="0"/>
      <dgm:spPr/>
    </dgm:pt>
    <dgm:pt modelId="{777F9A72-F2C5-7044-9A2F-C81D9283A83D}" type="pres">
      <dgm:prSet presAssocID="{A29FD6A2-BA02-FF4B-87AA-BDDEFE46F465}" presName="parTxOnly" presStyleLbl="node1" presStyleIdx="5" presStyleCnt="12">
        <dgm:presLayoutVars>
          <dgm:bulletEnabled val="1"/>
        </dgm:presLayoutVars>
      </dgm:prSet>
      <dgm:spPr/>
    </dgm:pt>
    <dgm:pt modelId="{33A7C4BA-0320-814B-B92D-4B01C4A8534F}" type="pres">
      <dgm:prSet presAssocID="{3D809A7C-AFA0-B74B-99F1-D42715ACA812}" presName="parSpace" presStyleCnt="0"/>
      <dgm:spPr/>
    </dgm:pt>
    <dgm:pt modelId="{684C1F5D-0EB1-3F4A-96A4-1904C187290D}" type="pres">
      <dgm:prSet presAssocID="{A87FF34B-053B-3042-9126-8F39A21CCC17}" presName="parTxOnly" presStyleLbl="node1" presStyleIdx="6" presStyleCnt="12">
        <dgm:presLayoutVars>
          <dgm:bulletEnabled val="1"/>
        </dgm:presLayoutVars>
      </dgm:prSet>
      <dgm:spPr/>
    </dgm:pt>
    <dgm:pt modelId="{B3571CF0-C91C-F945-BA77-DBAA5FFE9869}" type="pres">
      <dgm:prSet presAssocID="{EB1E9363-B3AC-4148-9977-B8A0D42552F7}" presName="parSpace" presStyleCnt="0"/>
      <dgm:spPr/>
    </dgm:pt>
    <dgm:pt modelId="{F048F457-5B6C-7947-83A0-58CD33EFFFCA}" type="pres">
      <dgm:prSet presAssocID="{A613F2D5-DD01-8848-8205-2182E346C24E}" presName="parTxOnly" presStyleLbl="node1" presStyleIdx="7" presStyleCnt="12">
        <dgm:presLayoutVars>
          <dgm:bulletEnabled val="1"/>
        </dgm:presLayoutVars>
      </dgm:prSet>
      <dgm:spPr/>
    </dgm:pt>
    <dgm:pt modelId="{8A25ADCF-9949-E949-AD38-13D3CBB4393C}" type="pres">
      <dgm:prSet presAssocID="{0A06E604-6065-D845-B04F-7D9028B2E780}" presName="parSpace" presStyleCnt="0"/>
      <dgm:spPr/>
    </dgm:pt>
    <dgm:pt modelId="{84A427CC-218F-6D4D-AC86-2EECEBBBCA52}" type="pres">
      <dgm:prSet presAssocID="{11193EA7-F570-5D42-9D7A-222857F204F5}" presName="parTxOnly" presStyleLbl="node1" presStyleIdx="8" presStyleCnt="12">
        <dgm:presLayoutVars>
          <dgm:bulletEnabled val="1"/>
        </dgm:presLayoutVars>
      </dgm:prSet>
      <dgm:spPr/>
    </dgm:pt>
    <dgm:pt modelId="{77996332-02C7-7943-8919-56847FD1E458}" type="pres">
      <dgm:prSet presAssocID="{FFD23D58-FAEA-EB42-9EFA-FD32F4989B92}" presName="parSpace" presStyleCnt="0"/>
      <dgm:spPr/>
    </dgm:pt>
    <dgm:pt modelId="{E6AAC5DE-B62E-1F43-92E6-FDFF4FD2E01D}" type="pres">
      <dgm:prSet presAssocID="{80370CD0-BE0D-F44C-AB04-15282A441253}" presName="parTxOnly" presStyleLbl="node1" presStyleIdx="9" presStyleCnt="12">
        <dgm:presLayoutVars>
          <dgm:bulletEnabled val="1"/>
        </dgm:presLayoutVars>
      </dgm:prSet>
      <dgm:spPr/>
    </dgm:pt>
    <dgm:pt modelId="{EAAC5AF2-5463-7049-8838-987C58794616}" type="pres">
      <dgm:prSet presAssocID="{555989B5-5A78-D84A-A9D6-C8F0C2E918D9}" presName="parSpace" presStyleCnt="0"/>
      <dgm:spPr/>
    </dgm:pt>
    <dgm:pt modelId="{53679E11-239B-5944-A6FA-759F1B784DA8}" type="pres">
      <dgm:prSet presAssocID="{7E3E7F23-6BC3-E041-BC14-48D9080FB87B}" presName="parTxOnly" presStyleLbl="node1" presStyleIdx="10" presStyleCnt="12">
        <dgm:presLayoutVars>
          <dgm:bulletEnabled val="1"/>
        </dgm:presLayoutVars>
      </dgm:prSet>
      <dgm:spPr/>
    </dgm:pt>
    <dgm:pt modelId="{C57DCD2C-5BE3-0D40-B59A-24977FFAB982}" type="pres">
      <dgm:prSet presAssocID="{25AD87C9-F2C8-DC4C-9681-5CE701EE9649}" presName="parSpace" presStyleCnt="0"/>
      <dgm:spPr/>
    </dgm:pt>
    <dgm:pt modelId="{4CB1C1CD-C719-474D-9202-BB02F9EB4485}" type="pres">
      <dgm:prSet presAssocID="{34EBE534-BF3A-AC4A-8CA9-016865AFE7DE}" presName="parTxOnly" presStyleLbl="node1" presStyleIdx="11" presStyleCnt="12">
        <dgm:presLayoutVars>
          <dgm:bulletEnabled val="1"/>
        </dgm:presLayoutVars>
      </dgm:prSet>
      <dgm:spPr/>
    </dgm:pt>
  </dgm:ptLst>
  <dgm:cxnLst>
    <dgm:cxn modelId="{EB15DB11-FEFF-434F-B5C7-B63362F2EE8A}" type="presOf" srcId="{A2659AA3-ADE8-BE4A-855C-0E5143E37B07}" destId="{81FB121E-7990-7A40-8404-EFAE0C236482}" srcOrd="0" destOrd="0" presId="urn:microsoft.com/office/officeart/2005/8/layout/hChevron3"/>
    <dgm:cxn modelId="{2EB77117-1C95-0D4D-ACA9-E9342133B63A}" srcId="{DD0E4EC2-C1DA-ED49-A14E-B4D3C03F0A1E}" destId="{A87FF34B-053B-3042-9126-8F39A21CCC17}" srcOrd="6" destOrd="0" parTransId="{F0D61352-5695-8140-8DE4-911E06D0E13B}" sibTransId="{EB1E9363-B3AC-4148-9977-B8A0D42552F7}"/>
    <dgm:cxn modelId="{35AEB41B-B711-7B4C-B646-CE43934DDEBE}" srcId="{DD0E4EC2-C1DA-ED49-A14E-B4D3C03F0A1E}" destId="{C17A8C25-5E6C-AC45-8DEB-5A361215834A}" srcOrd="2" destOrd="0" parTransId="{7560EA9B-AD21-A847-BB67-838B232D39B2}" sibTransId="{C197E589-4BDB-A54B-A51E-75C76E8F3E36}"/>
    <dgm:cxn modelId="{FB562127-6532-CE47-BBBE-D04CE4C08EF9}" type="presOf" srcId="{F9CEFC56-07D1-344C-8DED-ECA12536722F}" destId="{C4DDA17D-DC0F-8247-BBB4-19303B7780D6}" srcOrd="0" destOrd="0" presId="urn:microsoft.com/office/officeart/2005/8/layout/hChevron3"/>
    <dgm:cxn modelId="{4F19D132-0F42-4744-8999-3C48F752D278}" type="presOf" srcId="{34EBE534-BF3A-AC4A-8CA9-016865AFE7DE}" destId="{4CB1C1CD-C719-474D-9202-BB02F9EB4485}" srcOrd="0" destOrd="0" presId="urn:microsoft.com/office/officeart/2005/8/layout/hChevron3"/>
    <dgm:cxn modelId="{732A5F42-1B20-BE46-B247-5EC094DAF364}" srcId="{DD0E4EC2-C1DA-ED49-A14E-B4D3C03F0A1E}" destId="{A613F2D5-DD01-8848-8205-2182E346C24E}" srcOrd="7" destOrd="0" parTransId="{680C7627-4DBE-534F-B7A0-ADF81C33870D}" sibTransId="{0A06E604-6065-D845-B04F-7D9028B2E780}"/>
    <dgm:cxn modelId="{19D39953-1F9F-584F-90A6-1952B9E1798E}" srcId="{DD0E4EC2-C1DA-ED49-A14E-B4D3C03F0A1E}" destId="{7E3E7F23-6BC3-E041-BC14-48D9080FB87B}" srcOrd="10" destOrd="0" parTransId="{594B92FA-C744-874A-B2AA-09E87183735A}" sibTransId="{25AD87C9-F2C8-DC4C-9681-5CE701EE9649}"/>
    <dgm:cxn modelId="{C0DD955A-3381-4546-A74A-B3215051D2D2}" srcId="{DD0E4EC2-C1DA-ED49-A14E-B4D3C03F0A1E}" destId="{A29FD6A2-BA02-FF4B-87AA-BDDEFE46F465}" srcOrd="5" destOrd="0" parTransId="{2DCBF68D-730C-5D40-9CEB-A26D194C8C98}" sibTransId="{3D809A7C-AFA0-B74B-99F1-D42715ACA812}"/>
    <dgm:cxn modelId="{147AFB6C-DDAA-5446-8A1E-EA7B7C1418DE}" type="presOf" srcId="{80370CD0-BE0D-F44C-AB04-15282A441253}" destId="{E6AAC5DE-B62E-1F43-92E6-FDFF4FD2E01D}" srcOrd="0" destOrd="0" presId="urn:microsoft.com/office/officeart/2005/8/layout/hChevron3"/>
    <dgm:cxn modelId="{95D4F57C-349D-BB49-8B67-4A2B56CC51A7}" srcId="{DD0E4EC2-C1DA-ED49-A14E-B4D3C03F0A1E}" destId="{228FD296-6DDA-8B47-A557-AF78C5FAE814}" srcOrd="3" destOrd="0" parTransId="{330FC9FB-8073-4447-BCF1-352924FDD7A8}" sibTransId="{C2B023CD-B5C9-AE49-8B53-D1D4C35066A6}"/>
    <dgm:cxn modelId="{A53D6394-9DF4-D448-86F2-FC5E101D8FAD}" type="presOf" srcId="{7E3E7F23-6BC3-E041-BC14-48D9080FB87B}" destId="{53679E11-239B-5944-A6FA-759F1B784DA8}" srcOrd="0" destOrd="0" presId="urn:microsoft.com/office/officeart/2005/8/layout/hChevron3"/>
    <dgm:cxn modelId="{48FBA39E-173D-9740-A1E7-B8620D26BC83}" srcId="{DD0E4EC2-C1DA-ED49-A14E-B4D3C03F0A1E}" destId="{80370CD0-BE0D-F44C-AB04-15282A441253}" srcOrd="9" destOrd="0" parTransId="{F6010633-CBEA-034D-8BA2-B5E2A4D27797}" sibTransId="{555989B5-5A78-D84A-A9D6-C8F0C2E918D9}"/>
    <dgm:cxn modelId="{790242B3-E262-F048-894B-C69BAE1B8A6A}" srcId="{DD0E4EC2-C1DA-ED49-A14E-B4D3C03F0A1E}" destId="{34EBE534-BF3A-AC4A-8CA9-016865AFE7DE}" srcOrd="11" destOrd="0" parTransId="{000AD565-08E5-ED4D-8D75-3C23A4F253EC}" sibTransId="{60842596-DDF9-B748-B72B-8E5184E56BA0}"/>
    <dgm:cxn modelId="{88BE8DB7-A9C9-3340-ADAF-362CCFBA33C9}" srcId="{DD0E4EC2-C1DA-ED49-A14E-B4D3C03F0A1E}" destId="{51DE3F46-5A93-554B-A25B-3D8F3F3871F1}" srcOrd="0" destOrd="0" parTransId="{EDAA1A6F-107A-5B48-8EFF-3BE3BC66685C}" sibTransId="{583CBD14-19C3-B34B-BE1A-57AD1050B9DF}"/>
    <dgm:cxn modelId="{31F992BF-764A-A444-AE25-D7BC3B75976D}" type="presOf" srcId="{C17A8C25-5E6C-AC45-8DEB-5A361215834A}" destId="{8D2DF290-6C3C-974E-8E24-22D7C8ADB47B}" srcOrd="0" destOrd="0" presId="urn:microsoft.com/office/officeart/2005/8/layout/hChevron3"/>
    <dgm:cxn modelId="{D5F180C0-4C39-4045-84D3-55952F3FEC2C}" type="presOf" srcId="{11193EA7-F570-5D42-9D7A-222857F204F5}" destId="{84A427CC-218F-6D4D-AC86-2EECEBBBCA52}" srcOrd="0" destOrd="0" presId="urn:microsoft.com/office/officeart/2005/8/layout/hChevron3"/>
    <dgm:cxn modelId="{97A92FCD-187F-9A48-A228-4825E93A57AD}" type="presOf" srcId="{A29FD6A2-BA02-FF4B-87AA-BDDEFE46F465}" destId="{777F9A72-F2C5-7044-9A2F-C81D9283A83D}" srcOrd="0" destOrd="0" presId="urn:microsoft.com/office/officeart/2005/8/layout/hChevron3"/>
    <dgm:cxn modelId="{13912DD0-1A23-C048-9FFC-42CE7160ED8D}" type="presOf" srcId="{51DE3F46-5A93-554B-A25B-3D8F3F3871F1}" destId="{BCA976A9-425E-FD40-B66F-90BAF73F7684}" srcOrd="0" destOrd="0" presId="urn:microsoft.com/office/officeart/2005/8/layout/hChevron3"/>
    <dgm:cxn modelId="{A25A60D3-C61F-B14B-A199-B7ADCC7929CE}" type="presOf" srcId="{228FD296-6DDA-8B47-A557-AF78C5FAE814}" destId="{5CC78C33-BEBB-1144-BE07-B7BF6DEF3C08}" srcOrd="0" destOrd="0" presId="urn:microsoft.com/office/officeart/2005/8/layout/hChevron3"/>
    <dgm:cxn modelId="{CA90DED8-5D58-6840-82BA-73BE9EBD76D3}" srcId="{DD0E4EC2-C1DA-ED49-A14E-B4D3C03F0A1E}" destId="{A2659AA3-ADE8-BE4A-855C-0E5143E37B07}" srcOrd="1" destOrd="0" parTransId="{92A7994E-B101-8242-AD26-AB38FA0C3238}" sibTransId="{FDDB9522-0359-7B4E-BA2E-6AFDEA780E78}"/>
    <dgm:cxn modelId="{E1A230D9-017A-FF4A-890A-B1874D029845}" type="presOf" srcId="{DD0E4EC2-C1DA-ED49-A14E-B4D3C03F0A1E}" destId="{8AF2ABD2-C790-EB4E-8980-4A3A382A40B9}" srcOrd="0" destOrd="0" presId="urn:microsoft.com/office/officeart/2005/8/layout/hChevron3"/>
    <dgm:cxn modelId="{FA4CD9DC-DEA0-B241-9952-70820B3B841B}" srcId="{DD0E4EC2-C1DA-ED49-A14E-B4D3C03F0A1E}" destId="{F9CEFC56-07D1-344C-8DED-ECA12536722F}" srcOrd="4" destOrd="0" parTransId="{29FA383F-DC9B-CE41-8868-16FB52E65DCA}" sibTransId="{82569C46-6C96-4D45-ADFA-003CF0C3482B}"/>
    <dgm:cxn modelId="{546B31E4-36FC-B647-A7E2-D6590DA76BBE}" type="presOf" srcId="{A613F2D5-DD01-8848-8205-2182E346C24E}" destId="{F048F457-5B6C-7947-83A0-58CD33EFFFCA}" srcOrd="0" destOrd="0" presId="urn:microsoft.com/office/officeart/2005/8/layout/hChevron3"/>
    <dgm:cxn modelId="{A33950E5-9D96-464B-8A2E-B86DEF6E7ABB}" srcId="{DD0E4EC2-C1DA-ED49-A14E-B4D3C03F0A1E}" destId="{11193EA7-F570-5D42-9D7A-222857F204F5}" srcOrd="8" destOrd="0" parTransId="{B3F00291-C04B-D347-B724-C8FC49CF6A77}" sibTransId="{FFD23D58-FAEA-EB42-9EFA-FD32F4989B92}"/>
    <dgm:cxn modelId="{610129F7-2067-334A-B985-C77430BDB413}" type="presOf" srcId="{A87FF34B-053B-3042-9126-8F39A21CCC17}" destId="{684C1F5D-0EB1-3F4A-96A4-1904C187290D}" srcOrd="0" destOrd="0" presId="urn:microsoft.com/office/officeart/2005/8/layout/hChevron3"/>
    <dgm:cxn modelId="{C1590191-8120-6848-A4F5-1F400BD1A1CE}" type="presParOf" srcId="{8AF2ABD2-C790-EB4E-8980-4A3A382A40B9}" destId="{BCA976A9-425E-FD40-B66F-90BAF73F7684}" srcOrd="0" destOrd="0" presId="urn:microsoft.com/office/officeart/2005/8/layout/hChevron3"/>
    <dgm:cxn modelId="{F9790CF3-FDC7-1D42-9EB8-13D5FCB2F8F6}" type="presParOf" srcId="{8AF2ABD2-C790-EB4E-8980-4A3A382A40B9}" destId="{6A047144-06EC-D044-B686-7EFDB64E10E9}" srcOrd="1" destOrd="0" presId="urn:microsoft.com/office/officeart/2005/8/layout/hChevron3"/>
    <dgm:cxn modelId="{71B7A088-3ABA-AB44-BEA6-AAC7FA8BDEA4}" type="presParOf" srcId="{8AF2ABD2-C790-EB4E-8980-4A3A382A40B9}" destId="{81FB121E-7990-7A40-8404-EFAE0C236482}" srcOrd="2" destOrd="0" presId="urn:microsoft.com/office/officeart/2005/8/layout/hChevron3"/>
    <dgm:cxn modelId="{DF35C43C-9009-F64F-A4A0-E70F9B44DD60}" type="presParOf" srcId="{8AF2ABD2-C790-EB4E-8980-4A3A382A40B9}" destId="{C188354A-C039-4543-9FAB-AB77BCBE5B22}" srcOrd="3" destOrd="0" presId="urn:microsoft.com/office/officeart/2005/8/layout/hChevron3"/>
    <dgm:cxn modelId="{445F11BE-6DDC-8F4B-9119-124E0800911F}" type="presParOf" srcId="{8AF2ABD2-C790-EB4E-8980-4A3A382A40B9}" destId="{8D2DF290-6C3C-974E-8E24-22D7C8ADB47B}" srcOrd="4" destOrd="0" presId="urn:microsoft.com/office/officeart/2005/8/layout/hChevron3"/>
    <dgm:cxn modelId="{C7CCCC59-67A3-B74C-B33B-087F7C27916E}" type="presParOf" srcId="{8AF2ABD2-C790-EB4E-8980-4A3A382A40B9}" destId="{66C6B318-13F1-2C40-9139-6D5A824114A2}" srcOrd="5" destOrd="0" presId="urn:microsoft.com/office/officeart/2005/8/layout/hChevron3"/>
    <dgm:cxn modelId="{9B8E7F83-DDE3-7841-89E0-5972F46BE9B1}" type="presParOf" srcId="{8AF2ABD2-C790-EB4E-8980-4A3A382A40B9}" destId="{5CC78C33-BEBB-1144-BE07-B7BF6DEF3C08}" srcOrd="6" destOrd="0" presId="urn:microsoft.com/office/officeart/2005/8/layout/hChevron3"/>
    <dgm:cxn modelId="{122B6FAC-A529-D64E-856C-15F63A490C49}" type="presParOf" srcId="{8AF2ABD2-C790-EB4E-8980-4A3A382A40B9}" destId="{88F62FD7-0B02-AD43-A205-3C9FAE86A9EE}" srcOrd="7" destOrd="0" presId="urn:microsoft.com/office/officeart/2005/8/layout/hChevron3"/>
    <dgm:cxn modelId="{65E214E9-3A99-854B-8D5D-22897BAA8B2E}" type="presParOf" srcId="{8AF2ABD2-C790-EB4E-8980-4A3A382A40B9}" destId="{C4DDA17D-DC0F-8247-BBB4-19303B7780D6}" srcOrd="8" destOrd="0" presId="urn:microsoft.com/office/officeart/2005/8/layout/hChevron3"/>
    <dgm:cxn modelId="{7F10D53E-B805-8E42-B719-0FDA5EB5D22E}" type="presParOf" srcId="{8AF2ABD2-C790-EB4E-8980-4A3A382A40B9}" destId="{E9142415-8B1D-ED48-A63B-46992EF6B2C0}" srcOrd="9" destOrd="0" presId="urn:microsoft.com/office/officeart/2005/8/layout/hChevron3"/>
    <dgm:cxn modelId="{A3D75A7B-F1FD-0544-BCF8-4E48F54589CB}" type="presParOf" srcId="{8AF2ABD2-C790-EB4E-8980-4A3A382A40B9}" destId="{777F9A72-F2C5-7044-9A2F-C81D9283A83D}" srcOrd="10" destOrd="0" presId="urn:microsoft.com/office/officeart/2005/8/layout/hChevron3"/>
    <dgm:cxn modelId="{0E6A5E10-2AED-2F42-9DA0-FC0311F1AC02}" type="presParOf" srcId="{8AF2ABD2-C790-EB4E-8980-4A3A382A40B9}" destId="{33A7C4BA-0320-814B-B92D-4B01C4A8534F}" srcOrd="11" destOrd="0" presId="urn:microsoft.com/office/officeart/2005/8/layout/hChevron3"/>
    <dgm:cxn modelId="{92D2EF8B-1CBD-6345-BDF8-7600F2C1EA19}" type="presParOf" srcId="{8AF2ABD2-C790-EB4E-8980-4A3A382A40B9}" destId="{684C1F5D-0EB1-3F4A-96A4-1904C187290D}" srcOrd="12" destOrd="0" presId="urn:microsoft.com/office/officeart/2005/8/layout/hChevron3"/>
    <dgm:cxn modelId="{FC648FBD-7A7D-0449-9896-D591F74B2FE3}" type="presParOf" srcId="{8AF2ABD2-C790-EB4E-8980-4A3A382A40B9}" destId="{B3571CF0-C91C-F945-BA77-DBAA5FFE9869}" srcOrd="13" destOrd="0" presId="urn:microsoft.com/office/officeart/2005/8/layout/hChevron3"/>
    <dgm:cxn modelId="{BF2D829A-372B-9F49-B3EB-5BB70BFB818E}" type="presParOf" srcId="{8AF2ABD2-C790-EB4E-8980-4A3A382A40B9}" destId="{F048F457-5B6C-7947-83A0-58CD33EFFFCA}" srcOrd="14" destOrd="0" presId="urn:microsoft.com/office/officeart/2005/8/layout/hChevron3"/>
    <dgm:cxn modelId="{F3B36EB3-E076-074B-93B0-3E9EE49318A2}" type="presParOf" srcId="{8AF2ABD2-C790-EB4E-8980-4A3A382A40B9}" destId="{8A25ADCF-9949-E949-AD38-13D3CBB4393C}" srcOrd="15" destOrd="0" presId="urn:microsoft.com/office/officeart/2005/8/layout/hChevron3"/>
    <dgm:cxn modelId="{0F3CE28A-E35E-864F-905B-CA6A3F5ABC5F}" type="presParOf" srcId="{8AF2ABD2-C790-EB4E-8980-4A3A382A40B9}" destId="{84A427CC-218F-6D4D-AC86-2EECEBBBCA52}" srcOrd="16" destOrd="0" presId="urn:microsoft.com/office/officeart/2005/8/layout/hChevron3"/>
    <dgm:cxn modelId="{B1B511C8-1CA8-2049-94BC-EFB48BBB184C}" type="presParOf" srcId="{8AF2ABD2-C790-EB4E-8980-4A3A382A40B9}" destId="{77996332-02C7-7943-8919-56847FD1E458}" srcOrd="17" destOrd="0" presId="urn:microsoft.com/office/officeart/2005/8/layout/hChevron3"/>
    <dgm:cxn modelId="{6BC014EF-99FC-3F47-9891-8AFB2505E038}" type="presParOf" srcId="{8AF2ABD2-C790-EB4E-8980-4A3A382A40B9}" destId="{E6AAC5DE-B62E-1F43-92E6-FDFF4FD2E01D}" srcOrd="18" destOrd="0" presId="urn:microsoft.com/office/officeart/2005/8/layout/hChevron3"/>
    <dgm:cxn modelId="{62BEAEF9-F484-4F4A-B411-CA85ADB32958}" type="presParOf" srcId="{8AF2ABD2-C790-EB4E-8980-4A3A382A40B9}" destId="{EAAC5AF2-5463-7049-8838-987C58794616}" srcOrd="19" destOrd="0" presId="urn:microsoft.com/office/officeart/2005/8/layout/hChevron3"/>
    <dgm:cxn modelId="{23496879-ACDC-B146-9CB8-E52E4C0C294F}" type="presParOf" srcId="{8AF2ABD2-C790-EB4E-8980-4A3A382A40B9}" destId="{53679E11-239B-5944-A6FA-759F1B784DA8}" srcOrd="20" destOrd="0" presId="urn:microsoft.com/office/officeart/2005/8/layout/hChevron3"/>
    <dgm:cxn modelId="{FABA3EB5-9E00-6B4B-8B82-534F957C08AB}" type="presParOf" srcId="{8AF2ABD2-C790-EB4E-8980-4A3A382A40B9}" destId="{C57DCD2C-5BE3-0D40-B59A-24977FFAB982}" srcOrd="21" destOrd="0" presId="urn:microsoft.com/office/officeart/2005/8/layout/hChevron3"/>
    <dgm:cxn modelId="{98D1FF5A-3044-5845-AB62-145F0D03DC0D}" type="presParOf" srcId="{8AF2ABD2-C790-EB4E-8980-4A3A382A40B9}" destId="{4CB1C1CD-C719-474D-9202-BB02F9EB4485}" srcOrd="2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C9B07-86D7-FA48-AC5E-B590E1C828A4}">
      <dsp:nvSpPr>
        <dsp:cNvPr id="0" name=""/>
        <dsp:cNvSpPr/>
      </dsp:nvSpPr>
      <dsp:spPr>
        <a:xfrm>
          <a:off x="0" y="1847403"/>
          <a:ext cx="1383357" cy="553342"/>
        </a:xfrm>
        <a:prstGeom prst="chevron">
          <a:avLst/>
        </a:prstGeom>
        <a:solidFill>
          <a:schemeClr val="bg1"/>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solidFill>
                <a:schemeClr val="accent1"/>
              </a:solidFill>
              <a:latin typeface="PT Sans" panose="020B0503020203020204" pitchFamily="34" charset="77"/>
            </a:rPr>
            <a:t>2020</a:t>
          </a:r>
        </a:p>
      </dsp:txBody>
      <dsp:txXfrm>
        <a:off x="276671" y="1847403"/>
        <a:ext cx="830015" cy="553342"/>
      </dsp:txXfrm>
    </dsp:sp>
    <dsp:sp modelId="{81BCD79E-E7A6-FC49-87A6-5252E26BE971}">
      <dsp:nvSpPr>
        <dsp:cNvPr id="0" name=""/>
        <dsp:cNvSpPr/>
      </dsp:nvSpPr>
      <dsp:spPr>
        <a:xfrm>
          <a:off x="1245021" y="1847403"/>
          <a:ext cx="1383357" cy="553342"/>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2021</a:t>
          </a:r>
        </a:p>
      </dsp:txBody>
      <dsp:txXfrm>
        <a:off x="1521692" y="1847403"/>
        <a:ext cx="830015" cy="553342"/>
      </dsp:txXfrm>
    </dsp:sp>
    <dsp:sp modelId="{0FDBB060-98D1-DE42-8FF9-E6AE32DB7CDD}">
      <dsp:nvSpPr>
        <dsp:cNvPr id="0" name=""/>
        <dsp:cNvSpPr/>
      </dsp:nvSpPr>
      <dsp:spPr>
        <a:xfrm>
          <a:off x="2490043" y="1847403"/>
          <a:ext cx="1383357" cy="553342"/>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2022</a:t>
          </a:r>
        </a:p>
      </dsp:txBody>
      <dsp:txXfrm>
        <a:off x="2766714" y="1847403"/>
        <a:ext cx="830015" cy="553342"/>
      </dsp:txXfrm>
    </dsp:sp>
    <dsp:sp modelId="{C089FCD2-1842-8D44-8904-C184A668F20C}">
      <dsp:nvSpPr>
        <dsp:cNvPr id="0" name=""/>
        <dsp:cNvSpPr/>
      </dsp:nvSpPr>
      <dsp:spPr>
        <a:xfrm>
          <a:off x="3735064" y="1847403"/>
          <a:ext cx="1383357" cy="553342"/>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2023</a:t>
          </a:r>
        </a:p>
      </dsp:txBody>
      <dsp:txXfrm>
        <a:off x="4011735" y="1847403"/>
        <a:ext cx="830015" cy="553342"/>
      </dsp:txXfrm>
    </dsp:sp>
    <dsp:sp modelId="{232B556C-0080-CF49-B6FA-0DD696AB4FC8}">
      <dsp:nvSpPr>
        <dsp:cNvPr id="0" name=""/>
        <dsp:cNvSpPr/>
      </dsp:nvSpPr>
      <dsp:spPr>
        <a:xfrm>
          <a:off x="4980086" y="1847403"/>
          <a:ext cx="1383357" cy="55334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2024</a:t>
          </a:r>
        </a:p>
      </dsp:txBody>
      <dsp:txXfrm>
        <a:off x="5256757" y="1847403"/>
        <a:ext cx="830015" cy="553342"/>
      </dsp:txXfrm>
    </dsp:sp>
    <dsp:sp modelId="{FC76B61A-5EA1-3B4E-8FED-0EA3EA985396}">
      <dsp:nvSpPr>
        <dsp:cNvPr id="0" name=""/>
        <dsp:cNvSpPr/>
      </dsp:nvSpPr>
      <dsp:spPr>
        <a:xfrm>
          <a:off x="6225108" y="1847403"/>
          <a:ext cx="1383357" cy="553342"/>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2025</a:t>
          </a:r>
        </a:p>
      </dsp:txBody>
      <dsp:txXfrm>
        <a:off x="6501779" y="1847403"/>
        <a:ext cx="830015" cy="553342"/>
      </dsp:txXfrm>
    </dsp:sp>
    <dsp:sp modelId="{58BBC244-8DA2-514F-9E98-F624FC6CBE1F}">
      <dsp:nvSpPr>
        <dsp:cNvPr id="0" name=""/>
        <dsp:cNvSpPr/>
      </dsp:nvSpPr>
      <dsp:spPr>
        <a:xfrm>
          <a:off x="7470129" y="1847403"/>
          <a:ext cx="1383357" cy="553342"/>
        </a:xfrm>
        <a:prstGeom prst="chevron">
          <a:avLst/>
        </a:prstGeom>
        <a:solidFill>
          <a:schemeClr val="bg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2026</a:t>
          </a:r>
        </a:p>
      </dsp:txBody>
      <dsp:txXfrm>
        <a:off x="7746800" y="1847403"/>
        <a:ext cx="830015" cy="5533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0DF1C-3551-CA4A-B443-7F9051919CDB}">
      <dsp:nvSpPr>
        <dsp:cNvPr id="0" name=""/>
        <dsp:cNvSpPr/>
      </dsp:nvSpPr>
      <dsp:spPr>
        <a:xfrm rot="5400000">
          <a:off x="-160680" y="163028"/>
          <a:ext cx="1071206" cy="74984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1</a:t>
          </a:r>
        </a:p>
      </dsp:txBody>
      <dsp:txXfrm rot="-5400000">
        <a:off x="1" y="377269"/>
        <a:ext cx="749844" cy="321362"/>
      </dsp:txXfrm>
    </dsp:sp>
    <dsp:sp modelId="{09655D57-434C-3B42-AF9C-066C5FA5ACFD}">
      <dsp:nvSpPr>
        <dsp:cNvPr id="0" name=""/>
        <dsp:cNvSpPr/>
      </dsp:nvSpPr>
      <dsp:spPr>
        <a:xfrm rot="5400000">
          <a:off x="4453523" y="-3701331"/>
          <a:ext cx="696284" cy="8103642"/>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b="1" i="0" u="none" kern="1200" dirty="0">
              <a:solidFill>
                <a:srgbClr val="606060"/>
              </a:solidFill>
            </a:rPr>
            <a:t>Initiierung: </a:t>
          </a:r>
          <a:r>
            <a:rPr lang="de-DE" sz="1900" b="0" i="0" u="none" kern="1200" dirty="0">
              <a:solidFill>
                <a:srgbClr val="606060"/>
              </a:solidFill>
            </a:rPr>
            <a:t>Überzeugung ist der erste Schritt</a:t>
          </a:r>
          <a:endParaRPr lang="de-DE" sz="1900" b="0" kern="1200" dirty="0">
            <a:solidFill>
              <a:srgbClr val="606060"/>
            </a:solidFill>
          </a:endParaRPr>
        </a:p>
        <a:p>
          <a:pPr marL="342900" lvl="2" indent="-171450" algn="l" defTabSz="844550">
            <a:lnSpc>
              <a:spcPct val="90000"/>
            </a:lnSpc>
            <a:spcBef>
              <a:spcPct val="0"/>
            </a:spcBef>
            <a:spcAft>
              <a:spcPct val="15000"/>
            </a:spcAft>
            <a:buNone/>
          </a:pPr>
          <a:r>
            <a:rPr lang="de-DE" sz="1900" kern="1200" dirty="0">
              <a:solidFill>
                <a:srgbClr val="606060"/>
              </a:solidFill>
            </a:rPr>
            <a:t>Sensibilisierung für die Thematik</a:t>
          </a:r>
        </a:p>
      </dsp:txBody>
      <dsp:txXfrm rot="-5400000">
        <a:off x="749844" y="36338"/>
        <a:ext cx="8069652" cy="628304"/>
      </dsp:txXfrm>
    </dsp:sp>
    <dsp:sp modelId="{04BEBC45-52DC-4344-8C60-56AE98802B8B}">
      <dsp:nvSpPr>
        <dsp:cNvPr id="0" name=""/>
        <dsp:cNvSpPr/>
      </dsp:nvSpPr>
      <dsp:spPr>
        <a:xfrm rot="5400000">
          <a:off x="-160680" y="1116924"/>
          <a:ext cx="1071206" cy="74984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II</a:t>
          </a:r>
        </a:p>
      </dsp:txBody>
      <dsp:txXfrm rot="-5400000">
        <a:off x="1" y="1331165"/>
        <a:ext cx="749844" cy="321362"/>
      </dsp:txXfrm>
    </dsp:sp>
    <dsp:sp modelId="{285AE3A2-40D8-1945-A635-A6A5C775F0B9}">
      <dsp:nvSpPr>
        <dsp:cNvPr id="0" name=""/>
        <dsp:cNvSpPr/>
      </dsp:nvSpPr>
      <dsp:spPr>
        <a:xfrm rot="5400000">
          <a:off x="4453523" y="-2747435"/>
          <a:ext cx="696284" cy="8103642"/>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b="1" i="0" u="none" kern="1200" dirty="0">
              <a:solidFill>
                <a:srgbClr val="606060"/>
              </a:solidFill>
            </a:rPr>
            <a:t>Konzipierung: </a:t>
          </a:r>
          <a:r>
            <a:rPr lang="de-DE" sz="1900" b="0" i="0" u="none" kern="1200" dirty="0">
              <a:solidFill>
                <a:srgbClr val="606060"/>
              </a:solidFill>
            </a:rPr>
            <a:t>Wie sieht der Status Quo aus?</a:t>
          </a:r>
          <a:endParaRPr lang="de-DE" sz="1900" kern="1200" dirty="0">
            <a:solidFill>
              <a:srgbClr val="606060"/>
            </a:solidFill>
          </a:endParaRPr>
        </a:p>
        <a:p>
          <a:pPr marL="342900" lvl="2" indent="-171450" algn="l" defTabSz="844550">
            <a:lnSpc>
              <a:spcPct val="90000"/>
            </a:lnSpc>
            <a:spcBef>
              <a:spcPct val="0"/>
            </a:spcBef>
            <a:spcAft>
              <a:spcPct val="15000"/>
            </a:spcAft>
            <a:buNone/>
          </a:pPr>
          <a:r>
            <a:rPr lang="de-DE" sz="1900" kern="1200" dirty="0">
              <a:solidFill>
                <a:srgbClr val="606060"/>
              </a:solidFill>
            </a:rPr>
            <a:t>Bildung Arbeitsgruppe / IST-SOLL Analyse mit Stakeholdern / Empfehlungen</a:t>
          </a:r>
        </a:p>
      </dsp:txBody>
      <dsp:txXfrm rot="-5400000">
        <a:off x="749844" y="990234"/>
        <a:ext cx="8069652" cy="628304"/>
      </dsp:txXfrm>
    </dsp:sp>
    <dsp:sp modelId="{CEA3C77D-2C43-A141-BB02-B84ECC985948}">
      <dsp:nvSpPr>
        <dsp:cNvPr id="0" name=""/>
        <dsp:cNvSpPr/>
      </dsp:nvSpPr>
      <dsp:spPr>
        <a:xfrm rot="5400000">
          <a:off x="-160680" y="2070819"/>
          <a:ext cx="1071206" cy="74984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III</a:t>
          </a:r>
        </a:p>
      </dsp:txBody>
      <dsp:txXfrm rot="-5400000">
        <a:off x="1" y="2285060"/>
        <a:ext cx="749844" cy="321362"/>
      </dsp:txXfrm>
    </dsp:sp>
    <dsp:sp modelId="{82725B7A-2446-B548-855D-3C8C40CE6290}">
      <dsp:nvSpPr>
        <dsp:cNvPr id="0" name=""/>
        <dsp:cNvSpPr/>
      </dsp:nvSpPr>
      <dsp:spPr>
        <a:xfrm rot="5400000">
          <a:off x="4453523" y="-1793540"/>
          <a:ext cx="696284" cy="8103642"/>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b="1" i="0" u="none" kern="1200" dirty="0">
              <a:solidFill>
                <a:srgbClr val="606060"/>
              </a:solidFill>
            </a:rPr>
            <a:t>Kommunikation</a:t>
          </a:r>
          <a:r>
            <a:rPr lang="de-DE" sz="1900" b="0" i="0" u="none" kern="1200" dirty="0">
              <a:solidFill>
                <a:srgbClr val="606060"/>
              </a:solidFill>
            </a:rPr>
            <a:t>: Die Ziele sind definiert</a:t>
          </a:r>
          <a:endParaRPr lang="de-DE" sz="1900" kern="1200" dirty="0">
            <a:solidFill>
              <a:srgbClr val="606060"/>
            </a:solidFill>
          </a:endParaRPr>
        </a:p>
        <a:p>
          <a:pPr marL="342900" lvl="2" indent="-171450" algn="l" defTabSz="844550">
            <a:lnSpc>
              <a:spcPct val="90000"/>
            </a:lnSpc>
            <a:spcBef>
              <a:spcPct val="0"/>
            </a:spcBef>
            <a:spcAft>
              <a:spcPct val="15000"/>
            </a:spcAft>
            <a:buNone/>
          </a:pPr>
          <a:r>
            <a:rPr lang="de-DE" sz="1900" kern="1200" dirty="0">
              <a:solidFill>
                <a:srgbClr val="606060"/>
              </a:solidFill>
            </a:rPr>
            <a:t>Konsolidierung von </a:t>
          </a:r>
          <a:r>
            <a:rPr lang="de-DE" sz="1900" kern="1200" dirty="0" err="1">
              <a:solidFill>
                <a:srgbClr val="606060"/>
              </a:solidFill>
            </a:rPr>
            <a:t>Massnahmen</a:t>
          </a:r>
          <a:r>
            <a:rPr lang="de-DE" sz="1900" kern="1200" dirty="0">
              <a:solidFill>
                <a:srgbClr val="606060"/>
              </a:solidFill>
            </a:rPr>
            <a:t> und Empfehlungen </a:t>
          </a:r>
        </a:p>
      </dsp:txBody>
      <dsp:txXfrm rot="-5400000">
        <a:off x="749844" y="1944129"/>
        <a:ext cx="8069652" cy="628304"/>
      </dsp:txXfrm>
    </dsp:sp>
    <dsp:sp modelId="{B680BA1D-8E79-EF4F-9B02-59E3E7938499}">
      <dsp:nvSpPr>
        <dsp:cNvPr id="0" name=""/>
        <dsp:cNvSpPr/>
      </dsp:nvSpPr>
      <dsp:spPr>
        <a:xfrm rot="5400000">
          <a:off x="-160680" y="3024715"/>
          <a:ext cx="1071206" cy="74984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IV</a:t>
          </a:r>
        </a:p>
      </dsp:txBody>
      <dsp:txXfrm rot="-5400000">
        <a:off x="1" y="3238956"/>
        <a:ext cx="749844" cy="321362"/>
      </dsp:txXfrm>
    </dsp:sp>
    <dsp:sp modelId="{026298F2-1103-F346-906D-C27737E09FFA}">
      <dsp:nvSpPr>
        <dsp:cNvPr id="0" name=""/>
        <dsp:cNvSpPr/>
      </dsp:nvSpPr>
      <dsp:spPr>
        <a:xfrm rot="5400000">
          <a:off x="4453523" y="-839644"/>
          <a:ext cx="696284" cy="8103642"/>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CH" sz="1900" b="1" i="0" u="none" kern="1200" dirty="0">
              <a:solidFill>
                <a:srgbClr val="606060"/>
              </a:solidFill>
            </a:rPr>
            <a:t>Umsetzung</a:t>
          </a:r>
          <a:r>
            <a:rPr lang="de-CH" sz="1900" b="0" i="0" u="none" kern="1200" dirty="0">
              <a:solidFill>
                <a:srgbClr val="606060"/>
              </a:solidFill>
            </a:rPr>
            <a:t>: Learning </a:t>
          </a:r>
          <a:r>
            <a:rPr lang="de-CH" sz="1900" b="0" i="0" u="none" kern="1200" dirty="0" err="1">
              <a:solidFill>
                <a:srgbClr val="606060"/>
              </a:solidFill>
            </a:rPr>
            <a:t>by</a:t>
          </a:r>
          <a:r>
            <a:rPr lang="de-CH" sz="1900" b="0" i="0" u="none" kern="1200" dirty="0">
              <a:solidFill>
                <a:srgbClr val="606060"/>
              </a:solidFill>
            </a:rPr>
            <a:t> </a:t>
          </a:r>
          <a:r>
            <a:rPr lang="de-CH" sz="1900" b="0" i="0" u="none" kern="1200" dirty="0" err="1">
              <a:solidFill>
                <a:srgbClr val="606060"/>
              </a:solidFill>
            </a:rPr>
            <a:t>doing</a:t>
          </a:r>
          <a:endParaRPr lang="de-DE" sz="1900" kern="1200" dirty="0">
            <a:solidFill>
              <a:srgbClr val="606060"/>
            </a:solidFill>
          </a:endParaRPr>
        </a:p>
        <a:p>
          <a:pPr marL="342900" lvl="2" indent="-171450" algn="l" defTabSz="844550">
            <a:lnSpc>
              <a:spcPct val="90000"/>
            </a:lnSpc>
            <a:spcBef>
              <a:spcPct val="0"/>
            </a:spcBef>
            <a:spcAft>
              <a:spcPct val="15000"/>
            </a:spcAft>
            <a:buNone/>
          </a:pPr>
          <a:r>
            <a:rPr lang="de-DE" sz="1900" kern="1200" dirty="0">
              <a:solidFill>
                <a:srgbClr val="606060"/>
              </a:solidFill>
            </a:rPr>
            <a:t>Verbreitung der Empfehlungen und </a:t>
          </a:r>
          <a:r>
            <a:rPr lang="de-DE" sz="1900" kern="1200" dirty="0" err="1">
              <a:solidFill>
                <a:srgbClr val="606060"/>
              </a:solidFill>
            </a:rPr>
            <a:t>Massnahmen</a:t>
          </a:r>
          <a:r>
            <a:rPr lang="de-DE" sz="1900" kern="1200" dirty="0">
              <a:solidFill>
                <a:srgbClr val="606060"/>
              </a:solidFill>
            </a:rPr>
            <a:t> durch Folgeprojekte</a:t>
          </a:r>
        </a:p>
      </dsp:txBody>
      <dsp:txXfrm rot="-5400000">
        <a:off x="749844" y="2898025"/>
        <a:ext cx="8069652" cy="628304"/>
      </dsp:txXfrm>
    </dsp:sp>
    <dsp:sp modelId="{DB25342C-BD87-0C4C-850F-EDE81C727EC3}">
      <dsp:nvSpPr>
        <dsp:cNvPr id="0" name=""/>
        <dsp:cNvSpPr/>
      </dsp:nvSpPr>
      <dsp:spPr>
        <a:xfrm rot="5400000">
          <a:off x="-160680" y="3978610"/>
          <a:ext cx="1071206" cy="74984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V</a:t>
          </a:r>
        </a:p>
      </dsp:txBody>
      <dsp:txXfrm rot="-5400000">
        <a:off x="1" y="4192851"/>
        <a:ext cx="749844" cy="321362"/>
      </dsp:txXfrm>
    </dsp:sp>
    <dsp:sp modelId="{D563915F-6B56-D748-BB63-9E73F7EA289A}">
      <dsp:nvSpPr>
        <dsp:cNvPr id="0" name=""/>
        <dsp:cNvSpPr/>
      </dsp:nvSpPr>
      <dsp:spPr>
        <a:xfrm rot="5400000">
          <a:off x="4453523" y="124841"/>
          <a:ext cx="696284" cy="8103642"/>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de-DE" sz="1900" b="1" i="0" u="none" kern="1200" dirty="0">
              <a:solidFill>
                <a:srgbClr val="606060"/>
              </a:solidFill>
            </a:rPr>
            <a:t>Verstetigung und Berichterstattung</a:t>
          </a:r>
          <a:r>
            <a:rPr lang="de-DE" sz="1900" b="0" i="0" u="none" kern="1200" dirty="0">
              <a:solidFill>
                <a:srgbClr val="606060"/>
              </a:solidFill>
            </a:rPr>
            <a:t>: Der Weg hat sich gelohnt</a:t>
          </a:r>
          <a:endParaRPr lang="de-DE" sz="1900" kern="1200" dirty="0">
            <a:solidFill>
              <a:srgbClr val="606060"/>
            </a:solidFill>
          </a:endParaRPr>
        </a:p>
        <a:p>
          <a:pPr marL="342900" lvl="2" indent="-171450" algn="l" defTabSz="844550">
            <a:lnSpc>
              <a:spcPct val="90000"/>
            </a:lnSpc>
            <a:spcBef>
              <a:spcPct val="0"/>
            </a:spcBef>
            <a:spcAft>
              <a:spcPct val="15000"/>
            </a:spcAft>
            <a:buNone/>
          </a:pPr>
          <a:r>
            <a:rPr lang="de-DE" sz="1900" kern="1200" dirty="0">
              <a:solidFill>
                <a:srgbClr val="606060"/>
              </a:solidFill>
            </a:rPr>
            <a:t>Verankerung der Empfehlungen (z.B. in Gesetzen etc.)</a:t>
          </a:r>
        </a:p>
      </dsp:txBody>
      <dsp:txXfrm rot="-5400000">
        <a:off x="749844" y="3862510"/>
        <a:ext cx="8069652" cy="6283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C2FB8-9C21-FA44-BDBB-86D37DFC68AE}">
      <dsp:nvSpPr>
        <dsp:cNvPr id="0" name=""/>
        <dsp:cNvSpPr/>
      </dsp:nvSpPr>
      <dsp:spPr>
        <a:xfrm>
          <a:off x="3423170" y="-32706"/>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Schule</a:t>
          </a:r>
        </a:p>
      </dsp:txBody>
      <dsp:txXfrm>
        <a:off x="3463684" y="7808"/>
        <a:ext cx="1988030" cy="748903"/>
      </dsp:txXfrm>
    </dsp:sp>
    <dsp:sp modelId="{2EC2A012-2544-F548-9C4F-A07EF1208209}">
      <dsp:nvSpPr>
        <dsp:cNvPr id="0" name=""/>
        <dsp:cNvSpPr/>
      </dsp:nvSpPr>
      <dsp:spPr>
        <a:xfrm>
          <a:off x="2127001" y="286608"/>
          <a:ext cx="4341959" cy="4341959"/>
        </a:xfrm>
        <a:custGeom>
          <a:avLst/>
          <a:gdLst/>
          <a:ahLst/>
          <a:cxnLst/>
          <a:rect l="0" t="0" r="0" b="0"/>
          <a:pathLst>
            <a:path>
              <a:moveTo>
                <a:pt x="3367728" y="359641"/>
              </a:moveTo>
              <a:arcTo wR="2170979" hR="2170979" stAng="18207161" swAng="465301"/>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99FFE2-1E8B-0A45-9F26-C10A4C2A8D02}">
      <dsp:nvSpPr>
        <dsp:cNvPr id="0" name=""/>
        <dsp:cNvSpPr/>
      </dsp:nvSpPr>
      <dsp:spPr>
        <a:xfrm>
          <a:off x="5120512" y="826278"/>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Kindesschutz</a:t>
          </a:r>
        </a:p>
      </dsp:txBody>
      <dsp:txXfrm>
        <a:off x="5161026" y="866792"/>
        <a:ext cx="1988030" cy="748903"/>
      </dsp:txXfrm>
    </dsp:sp>
    <dsp:sp modelId="{FA74D28D-21A6-6A4A-9F07-4013E64B554D}">
      <dsp:nvSpPr>
        <dsp:cNvPr id="0" name=""/>
        <dsp:cNvSpPr/>
      </dsp:nvSpPr>
      <dsp:spPr>
        <a:xfrm>
          <a:off x="2285676" y="439927"/>
          <a:ext cx="4341959" cy="4341959"/>
        </a:xfrm>
        <a:custGeom>
          <a:avLst/>
          <a:gdLst/>
          <a:ahLst/>
          <a:cxnLst/>
          <a:rect l="0" t="0" r="0" b="0"/>
          <a:pathLst>
            <a:path>
              <a:moveTo>
                <a:pt x="4125110" y="1225186"/>
              </a:moveTo>
              <a:arcTo wR="2170979" hR="2170979" stAng="20050389" swAng="1550488"/>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77B796-267B-2149-8F3D-54040064D53C}">
      <dsp:nvSpPr>
        <dsp:cNvPr id="0" name=""/>
        <dsp:cNvSpPr/>
      </dsp:nvSpPr>
      <dsp:spPr>
        <a:xfrm>
          <a:off x="5539719" y="2621362"/>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Opferhilfe</a:t>
          </a:r>
        </a:p>
      </dsp:txBody>
      <dsp:txXfrm>
        <a:off x="5580233" y="2661876"/>
        <a:ext cx="1988030" cy="748903"/>
      </dsp:txXfrm>
    </dsp:sp>
    <dsp:sp modelId="{B79386CE-BAA3-F74A-8C56-5F2170564506}">
      <dsp:nvSpPr>
        <dsp:cNvPr id="0" name=""/>
        <dsp:cNvSpPr/>
      </dsp:nvSpPr>
      <dsp:spPr>
        <a:xfrm>
          <a:off x="2438865" y="103541"/>
          <a:ext cx="4341959" cy="4341959"/>
        </a:xfrm>
        <a:custGeom>
          <a:avLst/>
          <a:gdLst/>
          <a:ahLst/>
          <a:cxnLst/>
          <a:rect l="0" t="0" r="0" b="0"/>
          <a:pathLst>
            <a:path>
              <a:moveTo>
                <a:pt x="3992182" y="3352662"/>
              </a:moveTo>
              <a:arcTo wR="2170979" hR="2170979" stAng="1978645" swAng="910301"/>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F8C1A-90F6-914E-BA35-C00700861799}">
      <dsp:nvSpPr>
        <dsp:cNvPr id="0" name=""/>
        <dsp:cNvSpPr/>
      </dsp:nvSpPr>
      <dsp:spPr>
        <a:xfrm>
          <a:off x="4546468" y="3895544"/>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Vorsorgliche Maßnahmen</a:t>
          </a:r>
        </a:p>
      </dsp:txBody>
      <dsp:txXfrm>
        <a:off x="4586982" y="3936058"/>
        <a:ext cx="1988030" cy="748903"/>
      </dsp:txXfrm>
    </dsp:sp>
    <dsp:sp modelId="{775100AF-A699-7D41-9E26-B59DF360139A}">
      <dsp:nvSpPr>
        <dsp:cNvPr id="0" name=""/>
        <dsp:cNvSpPr/>
      </dsp:nvSpPr>
      <dsp:spPr>
        <a:xfrm>
          <a:off x="1939529" y="339230"/>
          <a:ext cx="4341959" cy="4341959"/>
        </a:xfrm>
        <a:custGeom>
          <a:avLst/>
          <a:gdLst/>
          <a:ahLst/>
          <a:cxnLst/>
          <a:rect l="0" t="0" r="0" b="0"/>
          <a:pathLst>
            <a:path>
              <a:moveTo>
                <a:pt x="2605568" y="4298016"/>
              </a:moveTo>
              <a:arcTo wR="2170979" hR="2170979" stAng="4707148" swAng="217290"/>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29B013-02C3-364D-BAA9-E330B3AAD812}">
      <dsp:nvSpPr>
        <dsp:cNvPr id="0" name=""/>
        <dsp:cNvSpPr/>
      </dsp:nvSpPr>
      <dsp:spPr>
        <a:xfrm>
          <a:off x="2339430" y="3946333"/>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Eheschutz und Scheidung</a:t>
          </a:r>
        </a:p>
      </dsp:txBody>
      <dsp:txXfrm>
        <a:off x="2379944" y="3986847"/>
        <a:ext cx="1988030" cy="748903"/>
      </dsp:txXfrm>
    </dsp:sp>
    <dsp:sp modelId="{5656AE19-5CA2-7049-BC1E-4AA34F6DA939}">
      <dsp:nvSpPr>
        <dsp:cNvPr id="0" name=""/>
        <dsp:cNvSpPr/>
      </dsp:nvSpPr>
      <dsp:spPr>
        <a:xfrm>
          <a:off x="2187136" y="189331"/>
          <a:ext cx="4341959" cy="4341959"/>
        </a:xfrm>
        <a:custGeom>
          <a:avLst/>
          <a:gdLst/>
          <a:ahLst/>
          <a:cxnLst/>
          <a:rect l="0" t="0" r="0" b="0"/>
          <a:pathLst>
            <a:path>
              <a:moveTo>
                <a:pt x="683901" y="3752672"/>
              </a:moveTo>
              <a:arcTo wR="2170979" hR="2170979" stAng="7994043" swAng="985881"/>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B0D36B-4BF1-F448-9B4C-DB38FDD08A4E}">
      <dsp:nvSpPr>
        <dsp:cNvPr id="0" name=""/>
        <dsp:cNvSpPr/>
      </dsp:nvSpPr>
      <dsp:spPr>
        <a:xfrm>
          <a:off x="1306622" y="2621362"/>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Strafverfahren</a:t>
          </a:r>
        </a:p>
      </dsp:txBody>
      <dsp:txXfrm>
        <a:off x="1347136" y="2661876"/>
        <a:ext cx="1988030" cy="748903"/>
      </dsp:txXfrm>
    </dsp:sp>
    <dsp:sp modelId="{2FD59E4C-6021-BC43-A67D-216B5779E7B7}">
      <dsp:nvSpPr>
        <dsp:cNvPr id="0" name=""/>
        <dsp:cNvSpPr/>
      </dsp:nvSpPr>
      <dsp:spPr>
        <a:xfrm>
          <a:off x="2287764" y="439927"/>
          <a:ext cx="4341959" cy="4341959"/>
        </a:xfrm>
        <a:custGeom>
          <a:avLst/>
          <a:gdLst/>
          <a:ahLst/>
          <a:cxnLst/>
          <a:rect l="0" t="0" r="0" b="0"/>
          <a:pathLst>
            <a:path>
              <a:moveTo>
                <a:pt x="0" y="2171533"/>
              </a:moveTo>
              <a:arcTo wR="2170979" hR="2170979" stAng="10799123" swAng="1550488"/>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575A06-65F6-5E4C-9F04-F0928642C0F5}">
      <dsp:nvSpPr>
        <dsp:cNvPr id="0" name=""/>
        <dsp:cNvSpPr/>
      </dsp:nvSpPr>
      <dsp:spPr>
        <a:xfrm>
          <a:off x="1725829" y="826278"/>
          <a:ext cx="2069058" cy="829931"/>
        </a:xfrm>
        <a:prstGeom prst="roundRect">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Gesundheitsbereich</a:t>
          </a:r>
        </a:p>
      </dsp:txBody>
      <dsp:txXfrm>
        <a:off x="1766343" y="866792"/>
        <a:ext cx="1988030" cy="748903"/>
      </dsp:txXfrm>
    </dsp:sp>
    <dsp:sp modelId="{02DDAD00-73B5-3347-B1AC-B73D03E22B66}">
      <dsp:nvSpPr>
        <dsp:cNvPr id="0" name=""/>
        <dsp:cNvSpPr/>
      </dsp:nvSpPr>
      <dsp:spPr>
        <a:xfrm>
          <a:off x="2446438" y="286608"/>
          <a:ext cx="4341959" cy="4341959"/>
        </a:xfrm>
        <a:custGeom>
          <a:avLst/>
          <a:gdLst/>
          <a:ahLst/>
          <a:cxnLst/>
          <a:rect l="0" t="0" r="0" b="0"/>
          <a:pathLst>
            <a:path>
              <a:moveTo>
                <a:pt x="740758" y="537694"/>
              </a:moveTo>
              <a:arcTo wR="2170979" hR="2170979" stAng="13727538" swAng="465301"/>
            </a:path>
          </a:pathLst>
        </a:custGeom>
        <a:noFill/>
        <a:ln w="100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92A95-0059-0F4F-91DA-5BD648C373B0}">
      <dsp:nvSpPr>
        <dsp:cNvPr id="0" name=""/>
        <dsp:cNvSpPr/>
      </dsp:nvSpPr>
      <dsp:spPr>
        <a:xfrm>
          <a:off x="744" y="1369410"/>
          <a:ext cx="1414698" cy="1511792"/>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66725">
            <a:lnSpc>
              <a:spcPct val="90000"/>
            </a:lnSpc>
            <a:spcBef>
              <a:spcPct val="0"/>
            </a:spcBef>
            <a:spcAft>
              <a:spcPct val="15000"/>
            </a:spcAft>
            <a:buChar char="•"/>
          </a:pPr>
          <a:r>
            <a:rPr lang="de-DE" sz="1050" kern="1200" dirty="0"/>
            <a:t>Tel Kontaktaufnahme durch OSKR CH</a:t>
          </a:r>
        </a:p>
        <a:p>
          <a:pPr marL="57150" lvl="1" indent="-57150" algn="l" defTabSz="466725">
            <a:lnSpc>
              <a:spcPct val="90000"/>
            </a:lnSpc>
            <a:spcBef>
              <a:spcPct val="0"/>
            </a:spcBef>
            <a:spcAft>
              <a:spcPct val="15000"/>
            </a:spcAft>
            <a:buChar char="•"/>
          </a:pPr>
          <a:r>
            <a:rPr lang="de-DE" sz="1050" kern="1200" dirty="0"/>
            <a:t>Verfahren aufnehmen</a:t>
          </a:r>
        </a:p>
        <a:p>
          <a:pPr marL="57150" lvl="1" indent="-57150" algn="l" defTabSz="466725">
            <a:lnSpc>
              <a:spcPct val="90000"/>
            </a:lnSpc>
            <a:spcBef>
              <a:spcPct val="0"/>
            </a:spcBef>
            <a:spcAft>
              <a:spcPct val="15000"/>
            </a:spcAft>
            <a:buChar char="•"/>
          </a:pPr>
          <a:r>
            <a:rPr lang="de-DE" sz="1050" kern="1200" dirty="0"/>
            <a:t>ca. 30 min </a:t>
          </a:r>
        </a:p>
      </dsp:txBody>
      <dsp:txXfrm>
        <a:off x="35535" y="1404201"/>
        <a:ext cx="1345116" cy="1118255"/>
      </dsp:txXfrm>
    </dsp:sp>
    <dsp:sp modelId="{6A2BF85F-6127-2E45-875C-A2A11C535CE0}">
      <dsp:nvSpPr>
        <dsp:cNvPr id="0" name=""/>
        <dsp:cNvSpPr/>
      </dsp:nvSpPr>
      <dsp:spPr>
        <a:xfrm>
          <a:off x="707260" y="1885887"/>
          <a:ext cx="1618469" cy="1618469"/>
        </a:xfrm>
        <a:prstGeom prst="leftCircularArrow">
          <a:avLst>
            <a:gd name="adj1" fmla="val 3220"/>
            <a:gd name="adj2" fmla="val 396835"/>
            <a:gd name="adj3" fmla="val 1626863"/>
            <a:gd name="adj4" fmla="val 8479006"/>
            <a:gd name="adj5" fmla="val 3756"/>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3853BE0-3337-3B47-A3DC-79922095BE12}">
      <dsp:nvSpPr>
        <dsp:cNvPr id="0" name=""/>
        <dsp:cNvSpPr/>
      </dsp:nvSpPr>
      <dsp:spPr>
        <a:xfrm>
          <a:off x="300107" y="2665551"/>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1. Gespräch mit Fachbehörde</a:t>
          </a:r>
        </a:p>
      </dsp:txBody>
      <dsp:txXfrm>
        <a:off x="314754" y="2680198"/>
        <a:ext cx="1228216" cy="470776"/>
      </dsp:txXfrm>
    </dsp:sp>
    <dsp:sp modelId="{3395982D-B735-714C-A97F-F30E5BFAD6B0}">
      <dsp:nvSpPr>
        <dsp:cNvPr id="0" name=""/>
        <dsp:cNvSpPr/>
      </dsp:nvSpPr>
      <dsp:spPr>
        <a:xfrm>
          <a:off x="1820772" y="1366946"/>
          <a:ext cx="1414698" cy="1511792"/>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66725">
            <a:lnSpc>
              <a:spcPct val="90000"/>
            </a:lnSpc>
            <a:spcBef>
              <a:spcPct val="0"/>
            </a:spcBef>
            <a:spcAft>
              <a:spcPct val="15000"/>
            </a:spcAft>
            <a:buChar char="•"/>
          </a:pPr>
          <a:r>
            <a:rPr lang="de-DE" sz="1050" kern="1200" dirty="0"/>
            <a:t>Vorbereitung Fragebogen durch OSKR CH</a:t>
          </a:r>
        </a:p>
      </dsp:txBody>
      <dsp:txXfrm>
        <a:off x="1855563" y="1725693"/>
        <a:ext cx="1345116" cy="1118255"/>
      </dsp:txXfrm>
    </dsp:sp>
    <dsp:sp modelId="{697F6611-1D30-6F4B-A28E-E5813DA14319}">
      <dsp:nvSpPr>
        <dsp:cNvPr id="0" name=""/>
        <dsp:cNvSpPr/>
      </dsp:nvSpPr>
      <dsp:spPr>
        <a:xfrm>
          <a:off x="2599834" y="815302"/>
          <a:ext cx="1763055" cy="1763055"/>
        </a:xfrm>
        <a:prstGeom prst="circularArrow">
          <a:avLst>
            <a:gd name="adj1" fmla="val 2956"/>
            <a:gd name="adj2" fmla="val 362030"/>
            <a:gd name="adj3" fmla="val 19462459"/>
            <a:gd name="adj4" fmla="val 12575511"/>
            <a:gd name="adj5" fmla="val 3448"/>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7E6D60F-B373-EE4B-AB16-1C911BA9C42C}">
      <dsp:nvSpPr>
        <dsp:cNvPr id="0" name=""/>
        <dsp:cNvSpPr/>
      </dsp:nvSpPr>
      <dsp:spPr>
        <a:xfrm>
          <a:off x="2135149" y="1289392"/>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OSKR CH</a:t>
          </a:r>
        </a:p>
      </dsp:txBody>
      <dsp:txXfrm>
        <a:off x="2149796" y="1304039"/>
        <a:ext cx="1228216" cy="470776"/>
      </dsp:txXfrm>
    </dsp:sp>
    <dsp:sp modelId="{A05C5D4F-DE9F-7C48-A736-7DD85364D004}">
      <dsp:nvSpPr>
        <dsp:cNvPr id="0" name=""/>
        <dsp:cNvSpPr/>
      </dsp:nvSpPr>
      <dsp:spPr>
        <a:xfrm>
          <a:off x="3640799" y="1369410"/>
          <a:ext cx="1414698" cy="1511792"/>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66725">
            <a:lnSpc>
              <a:spcPct val="90000"/>
            </a:lnSpc>
            <a:spcBef>
              <a:spcPct val="0"/>
            </a:spcBef>
            <a:spcAft>
              <a:spcPct val="15000"/>
            </a:spcAft>
            <a:buChar char="•"/>
          </a:pPr>
          <a:r>
            <a:rPr lang="de-DE" sz="1050" kern="1200" dirty="0"/>
            <a:t>Ausfüllen des Fragebogens mit Fachstelle vor Ort</a:t>
          </a:r>
        </a:p>
        <a:p>
          <a:pPr marL="57150" lvl="1" indent="-57150" algn="l" defTabSz="466725">
            <a:lnSpc>
              <a:spcPct val="90000"/>
            </a:lnSpc>
            <a:spcBef>
              <a:spcPct val="0"/>
            </a:spcBef>
            <a:spcAft>
              <a:spcPct val="15000"/>
            </a:spcAft>
            <a:buChar char="•"/>
          </a:pPr>
          <a:r>
            <a:rPr lang="de-DE" sz="1050" kern="1200" dirty="0" err="1"/>
            <a:t>Mglkeit</a:t>
          </a:r>
          <a:r>
            <a:rPr lang="de-DE" sz="1050" kern="1200" dirty="0"/>
            <a:t> von ad-hoc Fragen</a:t>
          </a:r>
        </a:p>
        <a:p>
          <a:pPr marL="57150" lvl="1" indent="-57150" algn="l" defTabSz="466725">
            <a:lnSpc>
              <a:spcPct val="90000"/>
            </a:lnSpc>
            <a:spcBef>
              <a:spcPct val="0"/>
            </a:spcBef>
            <a:spcAft>
              <a:spcPct val="15000"/>
            </a:spcAft>
            <a:buChar char="•"/>
          </a:pPr>
          <a:r>
            <a:rPr lang="de-DE" sz="1050" kern="1200" dirty="0"/>
            <a:t>ca. 2,5 h</a:t>
          </a:r>
        </a:p>
      </dsp:txBody>
      <dsp:txXfrm>
        <a:off x="3675590" y="1404201"/>
        <a:ext cx="1345116" cy="1118255"/>
      </dsp:txXfrm>
    </dsp:sp>
    <dsp:sp modelId="{75DBCA9B-41C9-3442-BB6F-720337B7AF52}">
      <dsp:nvSpPr>
        <dsp:cNvPr id="0" name=""/>
        <dsp:cNvSpPr/>
      </dsp:nvSpPr>
      <dsp:spPr>
        <a:xfrm>
          <a:off x="4299222" y="1847523"/>
          <a:ext cx="1669625" cy="1669625"/>
        </a:xfrm>
        <a:prstGeom prst="leftCircularArrow">
          <a:avLst>
            <a:gd name="adj1" fmla="val 3121"/>
            <a:gd name="adj2" fmla="val 383780"/>
            <a:gd name="adj3" fmla="val 1631885"/>
            <a:gd name="adj4" fmla="val 8497083"/>
            <a:gd name="adj5" fmla="val 3641"/>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AC047A7-0604-B444-82D7-499434943233}">
      <dsp:nvSpPr>
        <dsp:cNvPr id="0" name=""/>
        <dsp:cNvSpPr/>
      </dsp:nvSpPr>
      <dsp:spPr>
        <a:xfrm>
          <a:off x="3895131" y="2665551"/>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2. Gespräch mit Fachbehörde </a:t>
          </a:r>
        </a:p>
      </dsp:txBody>
      <dsp:txXfrm>
        <a:off x="3909778" y="2680198"/>
        <a:ext cx="1228216" cy="470776"/>
      </dsp:txXfrm>
    </dsp:sp>
    <dsp:sp modelId="{8BD90DAB-9D1C-614E-86BB-A7BDC302D810}">
      <dsp:nvSpPr>
        <dsp:cNvPr id="0" name=""/>
        <dsp:cNvSpPr/>
      </dsp:nvSpPr>
      <dsp:spPr>
        <a:xfrm>
          <a:off x="5460827" y="1366570"/>
          <a:ext cx="1414698" cy="1512539"/>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66725">
            <a:lnSpc>
              <a:spcPct val="90000"/>
            </a:lnSpc>
            <a:spcBef>
              <a:spcPct val="0"/>
            </a:spcBef>
            <a:spcAft>
              <a:spcPct val="15000"/>
            </a:spcAft>
            <a:buChar char="•"/>
          </a:pPr>
          <a:r>
            <a:rPr lang="de-DE" sz="1050" kern="1200" dirty="0"/>
            <a:t>Evaluation des Fragebogens durch OSKR CH</a:t>
          </a:r>
        </a:p>
        <a:p>
          <a:pPr marL="57150" lvl="1" indent="-57150" algn="l" defTabSz="466725">
            <a:lnSpc>
              <a:spcPct val="90000"/>
            </a:lnSpc>
            <a:spcBef>
              <a:spcPct val="0"/>
            </a:spcBef>
            <a:spcAft>
              <a:spcPct val="15000"/>
            </a:spcAft>
            <a:buChar char="•"/>
          </a:pPr>
          <a:r>
            <a:rPr lang="de-DE" sz="1050" kern="1200" dirty="0"/>
            <a:t>Verfassen von Empfehlungen durch OSKR CH</a:t>
          </a:r>
        </a:p>
      </dsp:txBody>
      <dsp:txXfrm>
        <a:off x="5495635" y="1725494"/>
        <a:ext cx="1345082" cy="1118807"/>
      </dsp:txXfrm>
    </dsp:sp>
    <dsp:sp modelId="{0F44036B-DE3B-ED4B-B53D-4CB28E7185C1}">
      <dsp:nvSpPr>
        <dsp:cNvPr id="0" name=""/>
        <dsp:cNvSpPr/>
      </dsp:nvSpPr>
      <dsp:spPr>
        <a:xfrm>
          <a:off x="6173771" y="736628"/>
          <a:ext cx="1795549" cy="1795549"/>
        </a:xfrm>
        <a:prstGeom prst="circularArrow">
          <a:avLst>
            <a:gd name="adj1" fmla="val 2902"/>
            <a:gd name="adj2" fmla="val 355033"/>
            <a:gd name="adj3" fmla="val 19792372"/>
            <a:gd name="adj4" fmla="val 12898426"/>
            <a:gd name="adj5" fmla="val 3386"/>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A687129-AB81-3948-94B1-77F50811EC3E}">
      <dsp:nvSpPr>
        <dsp:cNvPr id="0" name=""/>
        <dsp:cNvSpPr/>
      </dsp:nvSpPr>
      <dsp:spPr>
        <a:xfrm>
          <a:off x="5753399" y="1152155"/>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OSKR CH</a:t>
          </a:r>
        </a:p>
      </dsp:txBody>
      <dsp:txXfrm>
        <a:off x="5768046" y="1166802"/>
        <a:ext cx="1228216" cy="470776"/>
      </dsp:txXfrm>
    </dsp:sp>
    <dsp:sp modelId="{13C943E9-20D9-D84B-A961-55BD9350D562}">
      <dsp:nvSpPr>
        <dsp:cNvPr id="0" name=""/>
        <dsp:cNvSpPr/>
      </dsp:nvSpPr>
      <dsp:spPr>
        <a:xfrm>
          <a:off x="7280854" y="1369410"/>
          <a:ext cx="1414698" cy="1511792"/>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66725">
            <a:lnSpc>
              <a:spcPct val="90000"/>
            </a:lnSpc>
            <a:spcBef>
              <a:spcPct val="0"/>
            </a:spcBef>
            <a:spcAft>
              <a:spcPct val="15000"/>
            </a:spcAft>
            <a:buChar char="•"/>
          </a:pPr>
          <a:r>
            <a:rPr lang="de-DE" sz="1050" kern="1200" dirty="0"/>
            <a:t>Präsentation der Empfehlungen vor Ort </a:t>
          </a:r>
        </a:p>
        <a:p>
          <a:pPr marL="57150" lvl="1" indent="-57150" algn="l" defTabSz="466725">
            <a:lnSpc>
              <a:spcPct val="90000"/>
            </a:lnSpc>
            <a:spcBef>
              <a:spcPct val="0"/>
            </a:spcBef>
            <a:spcAft>
              <a:spcPct val="15000"/>
            </a:spcAft>
            <a:buChar char="•"/>
          </a:pPr>
          <a:r>
            <a:rPr lang="de-DE" sz="1050" kern="1200" dirty="0"/>
            <a:t>ca. 1h</a:t>
          </a:r>
        </a:p>
      </dsp:txBody>
      <dsp:txXfrm>
        <a:off x="7315645" y="1404201"/>
        <a:ext cx="1345116" cy="1118255"/>
      </dsp:txXfrm>
    </dsp:sp>
    <dsp:sp modelId="{E5324551-F44E-8748-A76C-A2D42B7EDAC4}">
      <dsp:nvSpPr>
        <dsp:cNvPr id="0" name=""/>
        <dsp:cNvSpPr/>
      </dsp:nvSpPr>
      <dsp:spPr>
        <a:xfrm>
          <a:off x="7595976" y="2665551"/>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3. Gespräch mit Fachbehörde</a:t>
          </a:r>
        </a:p>
      </dsp:txBody>
      <dsp:txXfrm>
        <a:off x="7610623" y="2680198"/>
        <a:ext cx="1228216" cy="4707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92A95-0059-0F4F-91DA-5BD648C373B0}">
      <dsp:nvSpPr>
        <dsp:cNvPr id="0" name=""/>
        <dsp:cNvSpPr/>
      </dsp:nvSpPr>
      <dsp:spPr>
        <a:xfrm>
          <a:off x="744" y="1540659"/>
          <a:ext cx="1414698" cy="116683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e-DE" sz="1000" kern="1200" dirty="0"/>
            <a:t>Organisation der Sitzungen durch z.B. Fachstelle Kindes- und Jugendschutz</a:t>
          </a:r>
        </a:p>
      </dsp:txBody>
      <dsp:txXfrm>
        <a:off x="27596" y="1567511"/>
        <a:ext cx="1360994" cy="863091"/>
      </dsp:txXfrm>
    </dsp:sp>
    <dsp:sp modelId="{6A2BF85F-6127-2E45-875C-A2A11C535CE0}">
      <dsp:nvSpPr>
        <dsp:cNvPr id="0" name=""/>
        <dsp:cNvSpPr/>
      </dsp:nvSpPr>
      <dsp:spPr>
        <a:xfrm>
          <a:off x="791596" y="1803576"/>
          <a:ext cx="1582288" cy="1582288"/>
        </a:xfrm>
        <a:prstGeom prst="leftCircularArrow">
          <a:avLst>
            <a:gd name="adj1" fmla="val 3293"/>
            <a:gd name="adj2" fmla="val 406617"/>
            <a:gd name="adj3" fmla="val 2182128"/>
            <a:gd name="adj4" fmla="val 9024489"/>
            <a:gd name="adj5" fmla="val 3842"/>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3853BE0-3337-3B47-A3DC-79922095BE12}">
      <dsp:nvSpPr>
        <dsp:cNvPr id="0" name=""/>
        <dsp:cNvSpPr/>
      </dsp:nvSpPr>
      <dsp:spPr>
        <a:xfrm>
          <a:off x="315122" y="2457455"/>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de-DE" sz="1100" kern="1200" dirty="0"/>
            <a:t>Kick off Sitzung</a:t>
          </a:r>
        </a:p>
      </dsp:txBody>
      <dsp:txXfrm>
        <a:off x="329769" y="2472102"/>
        <a:ext cx="1228216" cy="470776"/>
      </dsp:txXfrm>
    </dsp:sp>
    <dsp:sp modelId="{3395982D-B735-714C-A97F-F30E5BFAD6B0}">
      <dsp:nvSpPr>
        <dsp:cNvPr id="0" name=""/>
        <dsp:cNvSpPr/>
      </dsp:nvSpPr>
      <dsp:spPr>
        <a:xfrm>
          <a:off x="1820772" y="1540659"/>
          <a:ext cx="1414698" cy="116683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e-DE" sz="1000" kern="1200" dirty="0"/>
            <a:t>Start Analysen, ca. 3 parallel</a:t>
          </a:r>
        </a:p>
        <a:p>
          <a:pPr marL="57150" lvl="1" indent="-57150" algn="l" defTabSz="444500">
            <a:lnSpc>
              <a:spcPct val="90000"/>
            </a:lnSpc>
            <a:spcBef>
              <a:spcPct val="0"/>
            </a:spcBef>
            <a:spcAft>
              <a:spcPct val="15000"/>
            </a:spcAft>
            <a:buChar char="•"/>
          </a:pPr>
          <a:r>
            <a:rPr lang="de-DE" sz="1000" kern="1200" dirty="0"/>
            <a:t>Auswertungsgespräch Behörde, Fachstelle und OSKR CH</a:t>
          </a:r>
        </a:p>
      </dsp:txBody>
      <dsp:txXfrm>
        <a:off x="1847624" y="1817546"/>
        <a:ext cx="1360994" cy="863091"/>
      </dsp:txXfrm>
    </dsp:sp>
    <dsp:sp modelId="{697F6611-1D30-6F4B-A28E-E5813DA14319}">
      <dsp:nvSpPr>
        <dsp:cNvPr id="0" name=""/>
        <dsp:cNvSpPr/>
      </dsp:nvSpPr>
      <dsp:spPr>
        <a:xfrm>
          <a:off x="2599834" y="816534"/>
          <a:ext cx="1763055" cy="1763055"/>
        </a:xfrm>
        <a:prstGeom prst="circularArrow">
          <a:avLst>
            <a:gd name="adj1" fmla="val 2956"/>
            <a:gd name="adj2" fmla="val 362030"/>
            <a:gd name="adj3" fmla="val 19462459"/>
            <a:gd name="adj4" fmla="val 12575511"/>
            <a:gd name="adj5" fmla="val 3448"/>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7E6D60F-B373-EE4B-AB16-1C911BA9C42C}">
      <dsp:nvSpPr>
        <dsp:cNvPr id="0" name=""/>
        <dsp:cNvSpPr/>
      </dsp:nvSpPr>
      <dsp:spPr>
        <a:xfrm>
          <a:off x="2135149" y="1290624"/>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de-DE" sz="1100" kern="1200" dirty="0"/>
            <a:t>Sitzung Präsentation Ergebnisse und Diskussion</a:t>
          </a:r>
        </a:p>
      </dsp:txBody>
      <dsp:txXfrm>
        <a:off x="2149796" y="1305271"/>
        <a:ext cx="1228216" cy="470776"/>
      </dsp:txXfrm>
    </dsp:sp>
    <dsp:sp modelId="{A05C5D4F-DE9F-7C48-A736-7DD85364D004}">
      <dsp:nvSpPr>
        <dsp:cNvPr id="0" name=""/>
        <dsp:cNvSpPr/>
      </dsp:nvSpPr>
      <dsp:spPr>
        <a:xfrm>
          <a:off x="3640799" y="1540659"/>
          <a:ext cx="1414698" cy="116683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e-DE" sz="1000" kern="1200" dirty="0"/>
            <a:t>Durchführung weitere Analysen, ca. 3 parallel</a:t>
          </a:r>
        </a:p>
        <a:p>
          <a:pPr marL="57150" lvl="1" indent="-57150" algn="l" defTabSz="444500">
            <a:lnSpc>
              <a:spcPct val="90000"/>
            </a:lnSpc>
            <a:spcBef>
              <a:spcPct val="0"/>
            </a:spcBef>
            <a:spcAft>
              <a:spcPct val="15000"/>
            </a:spcAft>
            <a:buChar char="•"/>
          </a:pPr>
          <a:r>
            <a:rPr lang="de-DE" sz="1000" kern="1200" dirty="0"/>
            <a:t>Auswertungsgespräch Behörde, Fachstelle und OSKR CH</a:t>
          </a:r>
        </a:p>
      </dsp:txBody>
      <dsp:txXfrm>
        <a:off x="3667651" y="1567511"/>
        <a:ext cx="1360994" cy="863091"/>
      </dsp:txXfrm>
    </dsp:sp>
    <dsp:sp modelId="{75DBCA9B-41C9-3442-BB6F-720337B7AF52}">
      <dsp:nvSpPr>
        <dsp:cNvPr id="0" name=""/>
        <dsp:cNvSpPr/>
      </dsp:nvSpPr>
      <dsp:spPr>
        <a:xfrm>
          <a:off x="4431651" y="1803576"/>
          <a:ext cx="1582288" cy="1582288"/>
        </a:xfrm>
        <a:prstGeom prst="leftCircularArrow">
          <a:avLst>
            <a:gd name="adj1" fmla="val 3293"/>
            <a:gd name="adj2" fmla="val 406617"/>
            <a:gd name="adj3" fmla="val 2182128"/>
            <a:gd name="adj4" fmla="val 9024489"/>
            <a:gd name="adj5" fmla="val 3842"/>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AC047A7-0604-B444-82D7-499434943233}">
      <dsp:nvSpPr>
        <dsp:cNvPr id="0" name=""/>
        <dsp:cNvSpPr/>
      </dsp:nvSpPr>
      <dsp:spPr>
        <a:xfrm>
          <a:off x="3955177" y="2457455"/>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de-DE" sz="1100" kern="1200" dirty="0"/>
            <a:t>Sitzung Präsentation Ergebnisse und Diskussion</a:t>
          </a:r>
        </a:p>
      </dsp:txBody>
      <dsp:txXfrm>
        <a:off x="3969824" y="2472102"/>
        <a:ext cx="1228216" cy="470776"/>
      </dsp:txXfrm>
    </dsp:sp>
    <dsp:sp modelId="{8BD90DAB-9D1C-614E-86BB-A7BDC302D810}">
      <dsp:nvSpPr>
        <dsp:cNvPr id="0" name=""/>
        <dsp:cNvSpPr/>
      </dsp:nvSpPr>
      <dsp:spPr>
        <a:xfrm>
          <a:off x="5460827" y="1540659"/>
          <a:ext cx="1414698" cy="116683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e-DE" sz="1000" kern="1200" dirty="0"/>
            <a:t>Durchführung weitere Analysen, ca. 3 parallel</a:t>
          </a:r>
        </a:p>
        <a:p>
          <a:pPr marL="57150" lvl="1" indent="-57150" algn="l" defTabSz="444500">
            <a:lnSpc>
              <a:spcPct val="90000"/>
            </a:lnSpc>
            <a:spcBef>
              <a:spcPct val="0"/>
            </a:spcBef>
            <a:spcAft>
              <a:spcPct val="15000"/>
            </a:spcAft>
            <a:buChar char="•"/>
          </a:pPr>
          <a:r>
            <a:rPr lang="de-DE" sz="1000" kern="1200" dirty="0"/>
            <a:t>Auswertungsgespräch Behörde, Fachstelle und OSKR CH</a:t>
          </a:r>
        </a:p>
      </dsp:txBody>
      <dsp:txXfrm>
        <a:off x="5487679" y="1817546"/>
        <a:ext cx="1360994" cy="863091"/>
      </dsp:txXfrm>
    </dsp:sp>
    <dsp:sp modelId="{0F44036B-DE3B-ED4B-B53D-4CB28E7185C1}">
      <dsp:nvSpPr>
        <dsp:cNvPr id="0" name=""/>
        <dsp:cNvSpPr/>
      </dsp:nvSpPr>
      <dsp:spPr>
        <a:xfrm>
          <a:off x="6239889" y="816534"/>
          <a:ext cx="1763055" cy="1763055"/>
        </a:xfrm>
        <a:prstGeom prst="circularArrow">
          <a:avLst>
            <a:gd name="adj1" fmla="val 2956"/>
            <a:gd name="adj2" fmla="val 362030"/>
            <a:gd name="adj3" fmla="val 19462459"/>
            <a:gd name="adj4" fmla="val 12575511"/>
            <a:gd name="adj5" fmla="val 3448"/>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A687129-AB81-3948-94B1-77F50811EC3E}">
      <dsp:nvSpPr>
        <dsp:cNvPr id="0" name=""/>
        <dsp:cNvSpPr/>
      </dsp:nvSpPr>
      <dsp:spPr>
        <a:xfrm>
          <a:off x="5775204" y="1290624"/>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de-DE" sz="1100" kern="1200" dirty="0"/>
            <a:t>Sitzung Präsentation Ergebnisse und Diskussion</a:t>
          </a:r>
        </a:p>
      </dsp:txBody>
      <dsp:txXfrm>
        <a:off x="5789851" y="1305271"/>
        <a:ext cx="1228216" cy="470776"/>
      </dsp:txXfrm>
    </dsp:sp>
    <dsp:sp modelId="{13C943E9-20D9-D84B-A961-55BD9350D562}">
      <dsp:nvSpPr>
        <dsp:cNvPr id="0" name=""/>
        <dsp:cNvSpPr/>
      </dsp:nvSpPr>
      <dsp:spPr>
        <a:xfrm>
          <a:off x="7280854" y="1540659"/>
          <a:ext cx="1414698" cy="1166830"/>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e-DE" sz="1000" kern="1200" dirty="0"/>
            <a:t>Durchführung einer Evaluation</a:t>
          </a:r>
        </a:p>
      </dsp:txBody>
      <dsp:txXfrm>
        <a:off x="7307706" y="1567511"/>
        <a:ext cx="1360994" cy="863091"/>
      </dsp:txXfrm>
    </dsp:sp>
    <dsp:sp modelId="{E5324551-F44E-8748-A76C-A2D42B7EDAC4}">
      <dsp:nvSpPr>
        <dsp:cNvPr id="0" name=""/>
        <dsp:cNvSpPr/>
      </dsp:nvSpPr>
      <dsp:spPr>
        <a:xfrm>
          <a:off x="7595232" y="2457455"/>
          <a:ext cx="1257510" cy="500070"/>
        </a:xfrm>
        <a:prstGeom prst="roundRect">
          <a:avLst>
            <a:gd name="adj" fmla="val 10000"/>
          </a:avLst>
        </a:prstGeom>
        <a:solidFill>
          <a:schemeClr val="accent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de-DE" sz="1100" kern="1200" dirty="0"/>
            <a:t>Abschlusssitzung, Rückblick und Evaluation</a:t>
          </a:r>
        </a:p>
      </dsp:txBody>
      <dsp:txXfrm>
        <a:off x="7609879" y="2472102"/>
        <a:ext cx="1228216" cy="470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C9B07-86D7-FA48-AC5E-B590E1C828A4}">
      <dsp:nvSpPr>
        <dsp:cNvPr id="0" name=""/>
        <dsp:cNvSpPr/>
      </dsp:nvSpPr>
      <dsp:spPr>
        <a:xfrm>
          <a:off x="0"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latin typeface="PT Sans" panose="020B0503020203020204" pitchFamily="34" charset="77"/>
            </a:rPr>
            <a:t>Parlament</a:t>
          </a:r>
          <a:br>
            <a:rPr lang="de-DE" sz="1000" kern="1200">
              <a:latin typeface="PT Sans" panose="020B0503020203020204" pitchFamily="34" charset="77"/>
            </a:rPr>
          </a:br>
          <a:r>
            <a:rPr lang="de-DE" sz="1000" kern="1200">
              <a:latin typeface="PT Sans" panose="020B0503020203020204" pitchFamily="34" charset="77"/>
            </a:rPr>
            <a:t>Motion</a:t>
          </a:r>
        </a:p>
      </dsp:txBody>
      <dsp:txXfrm>
        <a:off x="276671" y="269614"/>
        <a:ext cx="830015" cy="553342"/>
      </dsp:txXfrm>
    </dsp:sp>
    <dsp:sp modelId="{81BCD79E-E7A6-FC49-87A6-5252E26BE971}">
      <dsp:nvSpPr>
        <dsp:cNvPr id="0" name=""/>
        <dsp:cNvSpPr/>
      </dsp:nvSpPr>
      <dsp:spPr>
        <a:xfrm>
          <a:off x="1245021"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endParaRPr lang="de-DE" sz="1000" kern="1200" dirty="0">
            <a:latin typeface="PT Sans" panose="020B0503020203020204" pitchFamily="34" charset="77"/>
          </a:endParaRPr>
        </a:p>
      </dsp:txBody>
      <dsp:txXfrm>
        <a:off x="1521692" y="269614"/>
        <a:ext cx="830015" cy="553342"/>
      </dsp:txXfrm>
    </dsp:sp>
    <dsp:sp modelId="{0FDBB060-98D1-DE42-8FF9-E6AE32DB7CDD}">
      <dsp:nvSpPr>
        <dsp:cNvPr id="0" name=""/>
        <dsp:cNvSpPr/>
      </dsp:nvSpPr>
      <dsp:spPr>
        <a:xfrm>
          <a:off x="2490043"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latin typeface="PT Sans" panose="020B0503020203020204" pitchFamily="34" charset="77"/>
            </a:rPr>
            <a:t>Entwicklung</a:t>
          </a:r>
          <a:br>
            <a:rPr lang="de-DE" sz="1000" kern="1200">
              <a:latin typeface="PT Sans" panose="020B0503020203020204" pitchFamily="34" charset="77"/>
            </a:rPr>
          </a:br>
          <a:r>
            <a:rPr lang="de-DE" sz="1000" kern="1200">
              <a:latin typeface="PT Sans" panose="020B0503020203020204" pitchFamily="34" charset="77"/>
            </a:rPr>
            <a:t>Gesetz</a:t>
          </a:r>
        </a:p>
      </dsp:txBody>
      <dsp:txXfrm>
        <a:off x="2766714" y="269614"/>
        <a:ext cx="830015" cy="553342"/>
      </dsp:txXfrm>
    </dsp:sp>
    <dsp:sp modelId="{C089FCD2-1842-8D44-8904-C184A668F20C}">
      <dsp:nvSpPr>
        <dsp:cNvPr id="0" name=""/>
        <dsp:cNvSpPr/>
      </dsp:nvSpPr>
      <dsp:spPr>
        <a:xfrm>
          <a:off x="3735064" y="269614"/>
          <a:ext cx="1383357" cy="553342"/>
        </a:xfrm>
        <a:prstGeom prst="chevron">
          <a:avLst/>
        </a:prstGeom>
        <a:solidFill>
          <a:schemeClr val="accent5"/>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err="1">
              <a:latin typeface="PT Sans" panose="020B0503020203020204" pitchFamily="34" charset="77"/>
            </a:rPr>
            <a:t>Vernehm-lassung</a:t>
          </a:r>
          <a:r>
            <a:rPr lang="de-DE" sz="1000" kern="1200">
              <a:latin typeface="PT Sans" panose="020B0503020203020204" pitchFamily="34" charset="77"/>
            </a:rPr>
            <a:t> &amp; Botschaft BR</a:t>
          </a:r>
        </a:p>
      </dsp:txBody>
      <dsp:txXfrm>
        <a:off x="4011735" y="269614"/>
        <a:ext cx="830015" cy="553342"/>
      </dsp:txXfrm>
    </dsp:sp>
    <dsp:sp modelId="{232B556C-0080-CF49-B6FA-0DD696AB4FC8}">
      <dsp:nvSpPr>
        <dsp:cNvPr id="0" name=""/>
        <dsp:cNvSpPr/>
      </dsp:nvSpPr>
      <dsp:spPr>
        <a:xfrm>
          <a:off x="4980086"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dirty="0">
              <a:latin typeface="PT Sans" panose="020B0503020203020204" pitchFamily="34" charset="77"/>
            </a:rPr>
            <a:t>Parlament</a:t>
          </a:r>
        </a:p>
      </dsp:txBody>
      <dsp:txXfrm>
        <a:off x="5256757" y="269614"/>
        <a:ext cx="830015" cy="553342"/>
      </dsp:txXfrm>
    </dsp:sp>
    <dsp:sp modelId="{FC76B61A-5EA1-3B4E-8FED-0EA3EA985396}">
      <dsp:nvSpPr>
        <dsp:cNvPr id="0" name=""/>
        <dsp:cNvSpPr/>
      </dsp:nvSpPr>
      <dsp:spPr>
        <a:xfrm>
          <a:off x="6225108"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dirty="0">
              <a:latin typeface="PT Sans" panose="020B0503020203020204" pitchFamily="34" charset="77"/>
            </a:rPr>
            <a:t>Aufbau</a:t>
          </a:r>
        </a:p>
      </dsp:txBody>
      <dsp:txXfrm>
        <a:off x="6501779" y="269614"/>
        <a:ext cx="830015" cy="553342"/>
      </dsp:txXfrm>
    </dsp:sp>
    <dsp:sp modelId="{58BBC244-8DA2-514F-9E98-F624FC6CBE1F}">
      <dsp:nvSpPr>
        <dsp:cNvPr id="0" name=""/>
        <dsp:cNvSpPr/>
      </dsp:nvSpPr>
      <dsp:spPr>
        <a:xfrm>
          <a:off x="7470129" y="269614"/>
          <a:ext cx="1383357" cy="553342"/>
        </a:xfrm>
        <a:prstGeom prst="chevron">
          <a:avLst/>
        </a:prstGeom>
        <a:solidFill>
          <a:schemeClr val="bg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PT Sans" panose="020B0503020203020204" pitchFamily="34" charset="77"/>
            </a:rPr>
            <a:t>Start operativer Betrieb öffentlich-rechtliche OSKR</a:t>
          </a:r>
        </a:p>
      </dsp:txBody>
      <dsp:txXfrm>
        <a:off x="7746800" y="269614"/>
        <a:ext cx="830015" cy="5533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C5502-6523-624A-93FD-12369371F0FE}">
      <dsp:nvSpPr>
        <dsp:cNvPr id="0" name=""/>
        <dsp:cNvSpPr/>
      </dsp:nvSpPr>
      <dsp:spPr>
        <a:xfrm>
          <a:off x="0" y="28830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F222F-1211-8B42-9B78-B3A1F8E28ACC}">
      <dsp:nvSpPr>
        <dsp:cNvPr id="0" name=""/>
        <dsp:cNvSpPr/>
      </dsp:nvSpPr>
      <dsp:spPr>
        <a:xfrm>
          <a:off x="442674" y="15546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Rechtliche Beratung &amp; Vermittlung zwischen Kind und Fachpersonen = Machtausgleich zw. Kind und Staat</a:t>
          </a:r>
        </a:p>
      </dsp:txBody>
      <dsp:txXfrm>
        <a:off x="455643" y="168436"/>
        <a:ext cx="6171502" cy="239742"/>
      </dsp:txXfrm>
    </dsp:sp>
    <dsp:sp modelId="{A9F7DB57-5E66-704E-8114-E25EE6BD0FBC}">
      <dsp:nvSpPr>
        <dsp:cNvPr id="0" name=""/>
        <dsp:cNvSpPr/>
      </dsp:nvSpPr>
      <dsp:spPr>
        <a:xfrm>
          <a:off x="0" y="69654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CB2507-897A-3C40-BFCC-CB13C01CE1EB}">
      <dsp:nvSpPr>
        <dsp:cNvPr id="0" name=""/>
        <dsp:cNvSpPr/>
      </dsp:nvSpPr>
      <dsp:spPr>
        <a:xfrm>
          <a:off x="442674" y="56370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Bund verantwortlich für die </a:t>
          </a:r>
          <a:r>
            <a:rPr lang="de-DE" sz="900" b="1" kern="1200" dirty="0">
              <a:latin typeface="PT Sans" panose="020B0503020203020204" pitchFamily="34" charset="77"/>
            </a:rPr>
            <a:t>Sicherstellung</a:t>
          </a:r>
          <a:r>
            <a:rPr lang="de-DE" sz="900" kern="1200" dirty="0">
              <a:latin typeface="PT Sans" panose="020B0503020203020204" pitchFamily="34" charset="77"/>
            </a:rPr>
            <a:t> der Umsetzung der vom Parlament ratifizierten UN-KRK</a:t>
          </a:r>
          <a:br>
            <a:rPr lang="de-DE" sz="900" kern="1200" dirty="0">
              <a:latin typeface="PT Sans" panose="020B0503020203020204" pitchFamily="34" charset="77"/>
            </a:rPr>
          </a:br>
          <a:r>
            <a:rPr lang="de-DE" sz="900" kern="1200" dirty="0">
              <a:latin typeface="PT Sans" panose="020B0503020203020204" pitchFamily="34" charset="77"/>
            </a:rPr>
            <a:t>Kantone verantwortlich für die </a:t>
          </a:r>
          <a:r>
            <a:rPr lang="de-DE" sz="900" b="1" kern="1200" dirty="0">
              <a:latin typeface="PT Sans" panose="020B0503020203020204" pitchFamily="34" charset="77"/>
            </a:rPr>
            <a:t>Umsetzung</a:t>
          </a:r>
          <a:r>
            <a:rPr lang="de-DE" sz="900" kern="1200" dirty="0">
              <a:latin typeface="PT Sans" panose="020B0503020203020204" pitchFamily="34" charset="77"/>
            </a:rPr>
            <a:t> der UN-KRK</a:t>
          </a:r>
        </a:p>
      </dsp:txBody>
      <dsp:txXfrm>
        <a:off x="455643" y="576676"/>
        <a:ext cx="6171502" cy="239742"/>
      </dsp:txXfrm>
    </dsp:sp>
    <dsp:sp modelId="{E1B0AD6F-332B-A74A-8D1A-42118229AB80}">
      <dsp:nvSpPr>
        <dsp:cNvPr id="0" name=""/>
        <dsp:cNvSpPr/>
      </dsp:nvSpPr>
      <dsp:spPr>
        <a:xfrm>
          <a:off x="0" y="110478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9DE7E-75B0-4D46-900B-6075E43E59DC}">
      <dsp:nvSpPr>
        <dsp:cNvPr id="0" name=""/>
        <dsp:cNvSpPr/>
      </dsp:nvSpPr>
      <dsp:spPr>
        <a:xfrm>
          <a:off x="442674" y="97194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Einheitliche Umsetzung der UN-KRK durch die Kantone</a:t>
          </a:r>
        </a:p>
      </dsp:txBody>
      <dsp:txXfrm>
        <a:off x="455643" y="984916"/>
        <a:ext cx="6171502" cy="239742"/>
      </dsp:txXfrm>
    </dsp:sp>
    <dsp:sp modelId="{6A595F9E-0B5E-4749-9122-0A89AAA4A393}">
      <dsp:nvSpPr>
        <dsp:cNvPr id="0" name=""/>
        <dsp:cNvSpPr/>
      </dsp:nvSpPr>
      <dsp:spPr>
        <a:xfrm>
          <a:off x="0" y="151302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549E2-9D9A-5841-A144-C80CCB3E3B7C}">
      <dsp:nvSpPr>
        <dsp:cNvPr id="0" name=""/>
        <dsp:cNvSpPr/>
      </dsp:nvSpPr>
      <dsp:spPr>
        <a:xfrm>
          <a:off x="442674" y="138018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Rasche unbürokratische Hilfe bei interkantonalen Kindersituationen</a:t>
          </a:r>
        </a:p>
      </dsp:txBody>
      <dsp:txXfrm>
        <a:off x="455643" y="1393156"/>
        <a:ext cx="6171502" cy="239742"/>
      </dsp:txXfrm>
    </dsp:sp>
    <dsp:sp modelId="{62ABE0AA-AC24-AB4A-A29B-AD0C1C2D1589}">
      <dsp:nvSpPr>
        <dsp:cNvPr id="0" name=""/>
        <dsp:cNvSpPr/>
      </dsp:nvSpPr>
      <dsp:spPr>
        <a:xfrm>
          <a:off x="0" y="192126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4F9D2-7A20-9B4F-A049-F104FF8CD42C}">
      <dsp:nvSpPr>
        <dsp:cNvPr id="0" name=""/>
        <dsp:cNvSpPr/>
      </dsp:nvSpPr>
      <dsp:spPr>
        <a:xfrm>
          <a:off x="442674" y="178842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Kostengünstiger als 26 kantonale Ombudsstellen für Kinderrechte</a:t>
          </a:r>
        </a:p>
      </dsp:txBody>
      <dsp:txXfrm>
        <a:off x="455643" y="1801396"/>
        <a:ext cx="6171502" cy="239742"/>
      </dsp:txXfrm>
    </dsp:sp>
    <dsp:sp modelId="{743CD450-6794-3A41-BF8F-D62F3FB00440}">
      <dsp:nvSpPr>
        <dsp:cNvPr id="0" name=""/>
        <dsp:cNvSpPr/>
      </dsp:nvSpPr>
      <dsp:spPr>
        <a:xfrm>
          <a:off x="0" y="232950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F3ADC6-FA8E-C049-A81B-2E2F72A87EC7}">
      <dsp:nvSpPr>
        <dsp:cNvPr id="0" name=""/>
        <dsp:cNvSpPr/>
      </dsp:nvSpPr>
      <dsp:spPr>
        <a:xfrm>
          <a:off x="442674" y="219666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unabhängige Organisation - Wahl durch die Bundesversammlung</a:t>
          </a:r>
        </a:p>
      </dsp:txBody>
      <dsp:txXfrm>
        <a:off x="455643" y="2209636"/>
        <a:ext cx="6171502" cy="239742"/>
      </dsp:txXfrm>
    </dsp:sp>
    <dsp:sp modelId="{35451183-DEBA-4646-B3F3-3D03E6B4BC90}">
      <dsp:nvSpPr>
        <dsp:cNvPr id="0" name=""/>
        <dsp:cNvSpPr/>
      </dsp:nvSpPr>
      <dsp:spPr>
        <a:xfrm>
          <a:off x="0" y="273774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ECC723-5D4C-9D4E-9849-82B41A1EBDEE}">
      <dsp:nvSpPr>
        <dsp:cNvPr id="0" name=""/>
        <dsp:cNvSpPr/>
      </dsp:nvSpPr>
      <dsp:spPr>
        <a:xfrm>
          <a:off x="442674" y="260490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Ganze Schweiz - Zugang zum Rechtssystem für alle Kinder		</a:t>
          </a:r>
        </a:p>
      </dsp:txBody>
      <dsp:txXfrm>
        <a:off x="455643" y="2617876"/>
        <a:ext cx="6171502" cy="239742"/>
      </dsp:txXfrm>
    </dsp:sp>
    <dsp:sp modelId="{274A5F78-C55A-5646-982D-BBB00E1B6049}">
      <dsp:nvSpPr>
        <dsp:cNvPr id="0" name=""/>
        <dsp:cNvSpPr/>
      </dsp:nvSpPr>
      <dsp:spPr>
        <a:xfrm>
          <a:off x="0" y="314598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60622-2E2A-A645-AE18-B0B5A83F9B64}">
      <dsp:nvSpPr>
        <dsp:cNvPr id="0" name=""/>
        <dsp:cNvSpPr/>
      </dsp:nvSpPr>
      <dsp:spPr>
        <a:xfrm>
          <a:off x="442674" y="301314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Sprachen DE, FR, IT, EN - Zugang in allen Sprachen</a:t>
          </a:r>
        </a:p>
      </dsp:txBody>
      <dsp:txXfrm>
        <a:off x="455643" y="3026116"/>
        <a:ext cx="6171502" cy="239742"/>
      </dsp:txXfrm>
    </dsp:sp>
    <dsp:sp modelId="{968456AE-1BAB-564D-B814-85CB28AD593E}">
      <dsp:nvSpPr>
        <dsp:cNvPr id="0" name=""/>
        <dsp:cNvSpPr/>
      </dsp:nvSpPr>
      <dsp:spPr>
        <a:xfrm>
          <a:off x="0" y="355422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E6EE3-A82B-3A4C-9250-D4370380DE46}">
      <dsp:nvSpPr>
        <dsp:cNvPr id="0" name=""/>
        <dsp:cNvSpPr/>
      </dsp:nvSpPr>
      <dsp:spPr>
        <a:xfrm>
          <a:off x="442674" y="342138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Digitale Kommunikation (u.a. Chat) - </a:t>
          </a:r>
          <a:r>
            <a:rPr lang="de-DE" sz="900" kern="1200" dirty="0" err="1">
              <a:latin typeface="PT Sans" panose="020B0503020203020204" pitchFamily="34" charset="77"/>
            </a:rPr>
            <a:t>zeitgemässe</a:t>
          </a:r>
          <a:r>
            <a:rPr lang="de-DE" sz="900" kern="1200" dirty="0">
              <a:latin typeface="PT Sans" panose="020B0503020203020204" pitchFamily="34" charset="77"/>
            </a:rPr>
            <a:t> und kindgerechte Erreichbarkeit</a:t>
          </a:r>
        </a:p>
      </dsp:txBody>
      <dsp:txXfrm>
        <a:off x="455643" y="3434356"/>
        <a:ext cx="6171502" cy="239742"/>
      </dsp:txXfrm>
    </dsp:sp>
    <dsp:sp modelId="{09DB098A-3B5F-7E45-B5FF-0B88F408E4B9}">
      <dsp:nvSpPr>
        <dsp:cNvPr id="0" name=""/>
        <dsp:cNvSpPr/>
      </dsp:nvSpPr>
      <dsp:spPr>
        <a:xfrm>
          <a:off x="0" y="396246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1860E-BB25-C44E-B647-CB5D3B201312}">
      <dsp:nvSpPr>
        <dsp:cNvPr id="0" name=""/>
        <dsp:cNvSpPr/>
      </dsp:nvSpPr>
      <dsp:spPr>
        <a:xfrm>
          <a:off x="442674" y="382962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Website mit höchster </a:t>
          </a:r>
          <a:r>
            <a:rPr lang="de-DE" sz="900" kern="1200" dirty="0" err="1">
              <a:latin typeface="PT Sans" panose="020B0503020203020204" pitchFamily="34" charset="77"/>
            </a:rPr>
            <a:t>Barrierenfreiheit</a:t>
          </a:r>
          <a:r>
            <a:rPr lang="de-DE" sz="900" kern="1200" dirty="0">
              <a:latin typeface="PT Sans" panose="020B0503020203020204" pitchFamily="34" charset="77"/>
            </a:rPr>
            <a:t> – Umsetzung der UN-BRK</a:t>
          </a:r>
        </a:p>
      </dsp:txBody>
      <dsp:txXfrm>
        <a:off x="455643" y="3842596"/>
        <a:ext cx="6171502" cy="239742"/>
      </dsp:txXfrm>
    </dsp:sp>
    <dsp:sp modelId="{D368BE14-BC5A-E240-BBDB-8368CF36730C}">
      <dsp:nvSpPr>
        <dsp:cNvPr id="0" name=""/>
        <dsp:cNvSpPr/>
      </dsp:nvSpPr>
      <dsp:spPr>
        <a:xfrm>
          <a:off x="0" y="4370707"/>
          <a:ext cx="8853487" cy="22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F19BB-08C5-8145-8375-8FCB314D2453}">
      <dsp:nvSpPr>
        <dsp:cNvPr id="0" name=""/>
        <dsp:cNvSpPr/>
      </dsp:nvSpPr>
      <dsp:spPr>
        <a:xfrm>
          <a:off x="442674" y="4237867"/>
          <a:ext cx="6197440" cy="265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249" tIns="0" rIns="234249" bIns="0" numCol="1" spcCol="1270" anchor="ctr" anchorCtr="0">
          <a:noAutofit/>
        </a:bodyPr>
        <a:lstStyle/>
        <a:p>
          <a:pPr marL="0" lvl="0" indent="0" algn="l" defTabSz="400050">
            <a:lnSpc>
              <a:spcPct val="90000"/>
            </a:lnSpc>
            <a:spcBef>
              <a:spcPct val="0"/>
            </a:spcBef>
            <a:spcAft>
              <a:spcPct val="35000"/>
            </a:spcAft>
            <a:buNone/>
          </a:pPr>
          <a:r>
            <a:rPr lang="de-DE" sz="900" kern="1200" dirty="0">
              <a:latin typeface="PT Sans" panose="020B0503020203020204" pitchFamily="34" charset="77"/>
            </a:rPr>
            <a:t>Spezialisierte Anlaufstelle für Kinder mit Behinderung- Umsetzung der UN-BRK</a:t>
          </a:r>
        </a:p>
      </dsp:txBody>
      <dsp:txXfrm>
        <a:off x="455643" y="4250836"/>
        <a:ext cx="6171502" cy="239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C9B07-86D7-FA48-AC5E-B590E1C828A4}">
      <dsp:nvSpPr>
        <dsp:cNvPr id="0" name=""/>
        <dsp:cNvSpPr/>
      </dsp:nvSpPr>
      <dsp:spPr>
        <a:xfrm>
          <a:off x="0" y="0"/>
          <a:ext cx="1383357" cy="303520"/>
        </a:xfrm>
        <a:prstGeom prst="chevron">
          <a:avLst/>
        </a:prstGeom>
        <a:solidFill>
          <a:schemeClr val="bg1"/>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dirty="0">
              <a:solidFill>
                <a:schemeClr val="accent1"/>
              </a:solidFill>
              <a:latin typeface="PT Sans" panose="020B0503020203020204" pitchFamily="34" charset="77"/>
            </a:rPr>
            <a:t>2020</a:t>
          </a:r>
        </a:p>
      </dsp:txBody>
      <dsp:txXfrm>
        <a:off x="151760" y="0"/>
        <a:ext cx="1079837" cy="303520"/>
      </dsp:txXfrm>
    </dsp:sp>
    <dsp:sp modelId="{81BCD79E-E7A6-FC49-87A6-5252E26BE971}">
      <dsp:nvSpPr>
        <dsp:cNvPr id="0" name=""/>
        <dsp:cNvSpPr/>
      </dsp:nvSpPr>
      <dsp:spPr>
        <a:xfrm>
          <a:off x="1245021" y="0"/>
          <a:ext cx="1383357" cy="30352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2021</a:t>
          </a:r>
        </a:p>
      </dsp:txBody>
      <dsp:txXfrm>
        <a:off x="1396781" y="0"/>
        <a:ext cx="1079837" cy="303520"/>
      </dsp:txXfrm>
    </dsp:sp>
    <dsp:sp modelId="{0FDBB060-98D1-DE42-8FF9-E6AE32DB7CDD}">
      <dsp:nvSpPr>
        <dsp:cNvPr id="0" name=""/>
        <dsp:cNvSpPr/>
      </dsp:nvSpPr>
      <dsp:spPr>
        <a:xfrm>
          <a:off x="2490043" y="0"/>
          <a:ext cx="1383357" cy="30352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2022</a:t>
          </a:r>
        </a:p>
      </dsp:txBody>
      <dsp:txXfrm>
        <a:off x="2641803" y="0"/>
        <a:ext cx="1079837" cy="303520"/>
      </dsp:txXfrm>
    </dsp:sp>
    <dsp:sp modelId="{C089FCD2-1842-8D44-8904-C184A668F20C}">
      <dsp:nvSpPr>
        <dsp:cNvPr id="0" name=""/>
        <dsp:cNvSpPr/>
      </dsp:nvSpPr>
      <dsp:spPr>
        <a:xfrm>
          <a:off x="3735064" y="0"/>
          <a:ext cx="1383357" cy="30352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2023</a:t>
          </a:r>
        </a:p>
      </dsp:txBody>
      <dsp:txXfrm>
        <a:off x="3886824" y="0"/>
        <a:ext cx="1079837" cy="303520"/>
      </dsp:txXfrm>
    </dsp:sp>
    <dsp:sp modelId="{232B556C-0080-CF49-B6FA-0DD696AB4FC8}">
      <dsp:nvSpPr>
        <dsp:cNvPr id="0" name=""/>
        <dsp:cNvSpPr/>
      </dsp:nvSpPr>
      <dsp:spPr>
        <a:xfrm>
          <a:off x="4980086" y="0"/>
          <a:ext cx="1383357" cy="30352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2024</a:t>
          </a:r>
        </a:p>
      </dsp:txBody>
      <dsp:txXfrm>
        <a:off x="5131846" y="0"/>
        <a:ext cx="1079837" cy="303520"/>
      </dsp:txXfrm>
    </dsp:sp>
    <dsp:sp modelId="{FC76B61A-5EA1-3B4E-8FED-0EA3EA985396}">
      <dsp:nvSpPr>
        <dsp:cNvPr id="0" name=""/>
        <dsp:cNvSpPr/>
      </dsp:nvSpPr>
      <dsp:spPr>
        <a:xfrm>
          <a:off x="6225108" y="0"/>
          <a:ext cx="1383357" cy="30352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2025</a:t>
          </a:r>
        </a:p>
      </dsp:txBody>
      <dsp:txXfrm>
        <a:off x="6376868" y="0"/>
        <a:ext cx="1079837" cy="303520"/>
      </dsp:txXfrm>
    </dsp:sp>
    <dsp:sp modelId="{58BBC244-8DA2-514F-9E98-F624FC6CBE1F}">
      <dsp:nvSpPr>
        <dsp:cNvPr id="0" name=""/>
        <dsp:cNvSpPr/>
      </dsp:nvSpPr>
      <dsp:spPr>
        <a:xfrm>
          <a:off x="7470129" y="0"/>
          <a:ext cx="1383357" cy="303520"/>
        </a:xfrm>
        <a:prstGeom prst="chevron">
          <a:avLst/>
        </a:prstGeom>
        <a:solidFill>
          <a:schemeClr val="bg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0" kern="1200">
              <a:latin typeface="PT Sans" panose="020B0503020203020204" pitchFamily="34" charset="77"/>
            </a:rPr>
            <a:t>2026</a:t>
          </a:r>
        </a:p>
      </dsp:txBody>
      <dsp:txXfrm>
        <a:off x="7621889" y="0"/>
        <a:ext cx="1079837" cy="303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C9B07-86D7-FA48-AC5E-B590E1C828A4}">
      <dsp:nvSpPr>
        <dsp:cNvPr id="0" name=""/>
        <dsp:cNvSpPr/>
      </dsp:nvSpPr>
      <dsp:spPr>
        <a:xfrm>
          <a:off x="0"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latin typeface="PT Sans" panose="020B0503020203020204" pitchFamily="34" charset="77"/>
            </a:rPr>
            <a:t>Parlament</a:t>
          </a:r>
          <a:br>
            <a:rPr lang="de-DE" sz="1000" kern="1200">
              <a:latin typeface="PT Sans" panose="020B0503020203020204" pitchFamily="34" charset="77"/>
            </a:rPr>
          </a:br>
          <a:r>
            <a:rPr lang="de-DE" sz="1000" kern="1200">
              <a:latin typeface="PT Sans" panose="020B0503020203020204" pitchFamily="34" charset="77"/>
            </a:rPr>
            <a:t>Motion</a:t>
          </a:r>
        </a:p>
      </dsp:txBody>
      <dsp:txXfrm>
        <a:off x="276671" y="269614"/>
        <a:ext cx="830015" cy="553342"/>
      </dsp:txXfrm>
    </dsp:sp>
    <dsp:sp modelId="{81BCD79E-E7A6-FC49-87A6-5252E26BE971}">
      <dsp:nvSpPr>
        <dsp:cNvPr id="0" name=""/>
        <dsp:cNvSpPr/>
      </dsp:nvSpPr>
      <dsp:spPr>
        <a:xfrm>
          <a:off x="1245021"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endParaRPr lang="de-DE" sz="1000" kern="1200" dirty="0">
            <a:latin typeface="PT Sans" panose="020B0503020203020204" pitchFamily="34" charset="77"/>
          </a:endParaRPr>
        </a:p>
      </dsp:txBody>
      <dsp:txXfrm>
        <a:off x="1521692" y="269614"/>
        <a:ext cx="830015" cy="553342"/>
      </dsp:txXfrm>
    </dsp:sp>
    <dsp:sp modelId="{0FDBB060-98D1-DE42-8FF9-E6AE32DB7CDD}">
      <dsp:nvSpPr>
        <dsp:cNvPr id="0" name=""/>
        <dsp:cNvSpPr/>
      </dsp:nvSpPr>
      <dsp:spPr>
        <a:xfrm>
          <a:off x="2490043"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a:latin typeface="PT Sans" panose="020B0503020203020204" pitchFamily="34" charset="77"/>
            </a:rPr>
            <a:t>Entwicklung</a:t>
          </a:r>
          <a:br>
            <a:rPr lang="de-DE" sz="1000" kern="1200">
              <a:latin typeface="PT Sans" panose="020B0503020203020204" pitchFamily="34" charset="77"/>
            </a:rPr>
          </a:br>
          <a:r>
            <a:rPr lang="de-DE" sz="1000" kern="1200">
              <a:latin typeface="PT Sans" panose="020B0503020203020204" pitchFamily="34" charset="77"/>
            </a:rPr>
            <a:t>Gesetz</a:t>
          </a:r>
        </a:p>
      </dsp:txBody>
      <dsp:txXfrm>
        <a:off x="2766714" y="269614"/>
        <a:ext cx="830015" cy="553342"/>
      </dsp:txXfrm>
    </dsp:sp>
    <dsp:sp modelId="{C089FCD2-1842-8D44-8904-C184A668F20C}">
      <dsp:nvSpPr>
        <dsp:cNvPr id="0" name=""/>
        <dsp:cNvSpPr/>
      </dsp:nvSpPr>
      <dsp:spPr>
        <a:xfrm>
          <a:off x="3735064"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err="1">
              <a:latin typeface="PT Sans" panose="020B0503020203020204" pitchFamily="34" charset="77"/>
            </a:rPr>
            <a:t>Vernehm-lassung</a:t>
          </a:r>
          <a:r>
            <a:rPr lang="de-DE" sz="1000" kern="1200">
              <a:latin typeface="PT Sans" panose="020B0503020203020204" pitchFamily="34" charset="77"/>
            </a:rPr>
            <a:t> &amp; Botschaft BR</a:t>
          </a:r>
        </a:p>
      </dsp:txBody>
      <dsp:txXfrm>
        <a:off x="4011735" y="269614"/>
        <a:ext cx="830015" cy="553342"/>
      </dsp:txXfrm>
    </dsp:sp>
    <dsp:sp modelId="{232B556C-0080-CF49-B6FA-0DD696AB4FC8}">
      <dsp:nvSpPr>
        <dsp:cNvPr id="0" name=""/>
        <dsp:cNvSpPr/>
      </dsp:nvSpPr>
      <dsp:spPr>
        <a:xfrm>
          <a:off x="4980086"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dirty="0">
              <a:latin typeface="PT Sans" panose="020B0503020203020204" pitchFamily="34" charset="77"/>
            </a:rPr>
            <a:t>Parlament</a:t>
          </a:r>
        </a:p>
      </dsp:txBody>
      <dsp:txXfrm>
        <a:off x="5256757" y="269614"/>
        <a:ext cx="830015" cy="553342"/>
      </dsp:txXfrm>
    </dsp:sp>
    <dsp:sp modelId="{FC76B61A-5EA1-3B4E-8FED-0EA3EA985396}">
      <dsp:nvSpPr>
        <dsp:cNvPr id="0" name=""/>
        <dsp:cNvSpPr/>
      </dsp:nvSpPr>
      <dsp:spPr>
        <a:xfrm>
          <a:off x="6225108" y="269614"/>
          <a:ext cx="1383357" cy="553342"/>
        </a:xfrm>
        <a:prstGeom prst="chevron">
          <a:avLst/>
        </a:prstGeom>
        <a:solidFill>
          <a:schemeClr val="bg1">
            <a:lumMod val="6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dirty="0">
              <a:latin typeface="PT Sans" panose="020B0503020203020204" pitchFamily="34" charset="77"/>
            </a:rPr>
            <a:t>Aufbau</a:t>
          </a:r>
        </a:p>
      </dsp:txBody>
      <dsp:txXfrm>
        <a:off x="6501779" y="269614"/>
        <a:ext cx="830015" cy="553342"/>
      </dsp:txXfrm>
    </dsp:sp>
    <dsp:sp modelId="{58BBC244-8DA2-514F-9E98-F624FC6CBE1F}">
      <dsp:nvSpPr>
        <dsp:cNvPr id="0" name=""/>
        <dsp:cNvSpPr/>
      </dsp:nvSpPr>
      <dsp:spPr>
        <a:xfrm>
          <a:off x="7470129" y="269614"/>
          <a:ext cx="1383357" cy="553342"/>
        </a:xfrm>
        <a:prstGeom prst="chevron">
          <a:avLst/>
        </a:prstGeom>
        <a:solidFill>
          <a:schemeClr val="bg1">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PT Sans" panose="020B0503020203020204" pitchFamily="34" charset="77"/>
            </a:rPr>
            <a:t>Start operativer Betrieb öffentlich-rechtliche OSKR</a:t>
          </a:r>
        </a:p>
      </dsp:txBody>
      <dsp:txXfrm>
        <a:off x="7746800" y="269614"/>
        <a:ext cx="830015" cy="5533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D2B02-5AF2-9343-8377-5735D680DDFC}">
      <dsp:nvSpPr>
        <dsp:cNvPr id="0" name=""/>
        <dsp:cNvSpPr/>
      </dsp:nvSpPr>
      <dsp:spPr>
        <a:xfrm>
          <a:off x="0" y="32396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341758-4A13-344A-9B6A-FB6A94BA61E8}">
      <dsp:nvSpPr>
        <dsp:cNvPr id="0" name=""/>
        <dsp:cNvSpPr/>
      </dsp:nvSpPr>
      <dsp:spPr>
        <a:xfrm>
          <a:off x="210502" y="16160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Gerichte</a:t>
          </a:r>
        </a:p>
      </dsp:txBody>
      <dsp:txXfrm>
        <a:off x="226354" y="177460"/>
        <a:ext cx="3378575" cy="293016"/>
      </dsp:txXfrm>
    </dsp:sp>
    <dsp:sp modelId="{6B40F7AC-778A-8E40-B26E-175CC553DC09}">
      <dsp:nvSpPr>
        <dsp:cNvPr id="0" name=""/>
        <dsp:cNvSpPr/>
      </dsp:nvSpPr>
      <dsp:spPr>
        <a:xfrm>
          <a:off x="0" y="82292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FD321FE-8814-3B45-8A4E-99251EC1A091}">
      <dsp:nvSpPr>
        <dsp:cNvPr id="0" name=""/>
        <dsp:cNvSpPr/>
      </dsp:nvSpPr>
      <dsp:spPr>
        <a:xfrm>
          <a:off x="210502" y="66056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Behörden</a:t>
          </a:r>
        </a:p>
      </dsp:txBody>
      <dsp:txXfrm>
        <a:off x="226354" y="676420"/>
        <a:ext cx="3378575" cy="293016"/>
      </dsp:txXfrm>
    </dsp:sp>
    <dsp:sp modelId="{53AA764C-5C51-474B-A477-B7A7732A09E0}">
      <dsp:nvSpPr>
        <dsp:cNvPr id="0" name=""/>
        <dsp:cNvSpPr/>
      </dsp:nvSpPr>
      <dsp:spPr>
        <a:xfrm>
          <a:off x="0" y="132188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5039A8-9B2A-A94E-80F5-BC32D70BAF9F}">
      <dsp:nvSpPr>
        <dsp:cNvPr id="0" name=""/>
        <dsp:cNvSpPr/>
      </dsp:nvSpPr>
      <dsp:spPr>
        <a:xfrm>
          <a:off x="210502" y="115952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Ämter</a:t>
          </a:r>
        </a:p>
      </dsp:txBody>
      <dsp:txXfrm>
        <a:off x="226354" y="1175380"/>
        <a:ext cx="3378575" cy="293016"/>
      </dsp:txXfrm>
    </dsp:sp>
    <dsp:sp modelId="{11E7BACB-97E9-EA44-8372-B573824E44D3}">
      <dsp:nvSpPr>
        <dsp:cNvPr id="0" name=""/>
        <dsp:cNvSpPr/>
      </dsp:nvSpPr>
      <dsp:spPr>
        <a:xfrm>
          <a:off x="0" y="182084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2E64F79-16C5-E94F-9872-A3B54E8AA21B}">
      <dsp:nvSpPr>
        <dsp:cNvPr id="0" name=""/>
        <dsp:cNvSpPr/>
      </dsp:nvSpPr>
      <dsp:spPr>
        <a:xfrm>
          <a:off x="210502" y="165848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Jugendstrafrechtspflege</a:t>
          </a:r>
        </a:p>
      </dsp:txBody>
      <dsp:txXfrm>
        <a:off x="226354" y="1674340"/>
        <a:ext cx="3378575" cy="293016"/>
      </dsp:txXfrm>
    </dsp:sp>
    <dsp:sp modelId="{FA99CD05-6BDA-9D4F-B96A-ABE044E1919B}">
      <dsp:nvSpPr>
        <dsp:cNvPr id="0" name=""/>
        <dsp:cNvSpPr/>
      </dsp:nvSpPr>
      <dsp:spPr>
        <a:xfrm>
          <a:off x="0" y="231980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20E62B-A81B-364F-B331-D403F7443081}">
      <dsp:nvSpPr>
        <dsp:cNvPr id="0" name=""/>
        <dsp:cNvSpPr/>
      </dsp:nvSpPr>
      <dsp:spPr>
        <a:xfrm>
          <a:off x="210502" y="215744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Staatsanwaltschaft</a:t>
          </a:r>
        </a:p>
      </dsp:txBody>
      <dsp:txXfrm>
        <a:off x="226354" y="2173300"/>
        <a:ext cx="3378575" cy="293016"/>
      </dsp:txXfrm>
    </dsp:sp>
    <dsp:sp modelId="{2EB4779E-2775-6C47-A7D8-4EA9F66EFDDB}">
      <dsp:nvSpPr>
        <dsp:cNvPr id="0" name=""/>
        <dsp:cNvSpPr/>
      </dsp:nvSpPr>
      <dsp:spPr>
        <a:xfrm>
          <a:off x="0" y="281876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646B09E-AD76-7142-8BA2-90A115E323C4}">
      <dsp:nvSpPr>
        <dsp:cNvPr id="0" name=""/>
        <dsp:cNvSpPr/>
      </dsp:nvSpPr>
      <dsp:spPr>
        <a:xfrm>
          <a:off x="210502" y="265640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Polizei</a:t>
          </a:r>
        </a:p>
      </dsp:txBody>
      <dsp:txXfrm>
        <a:off x="226354" y="2672260"/>
        <a:ext cx="3378575" cy="293016"/>
      </dsp:txXfrm>
    </dsp:sp>
    <dsp:sp modelId="{838F0E18-78E8-814A-82DC-2C331ABE951B}">
      <dsp:nvSpPr>
        <dsp:cNvPr id="0" name=""/>
        <dsp:cNvSpPr/>
      </dsp:nvSpPr>
      <dsp:spPr>
        <a:xfrm>
          <a:off x="0" y="3317728"/>
          <a:ext cx="4210050" cy="2771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FAED0D-1831-2F4E-A06F-B545B32D7356}">
      <dsp:nvSpPr>
        <dsp:cNvPr id="0" name=""/>
        <dsp:cNvSpPr/>
      </dsp:nvSpPr>
      <dsp:spPr>
        <a:xfrm>
          <a:off x="210502" y="315536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öffentlich-rechtliche Institutionen</a:t>
          </a:r>
        </a:p>
      </dsp:txBody>
      <dsp:txXfrm>
        <a:off x="226354" y="3171220"/>
        <a:ext cx="3378575" cy="293016"/>
      </dsp:txXfrm>
    </dsp:sp>
    <dsp:sp modelId="{E6EB5D2A-4F1B-B343-BAEF-C5F8A2D27536}">
      <dsp:nvSpPr>
        <dsp:cNvPr id="0" name=""/>
        <dsp:cNvSpPr/>
      </dsp:nvSpPr>
      <dsp:spPr>
        <a:xfrm>
          <a:off x="0" y="3816688"/>
          <a:ext cx="4210050" cy="952874"/>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6747" tIns="229108" rIns="326747" bIns="99568" numCol="1" spcCol="1270" anchor="t" anchorCtr="0">
          <a:noAutofit/>
        </a:bodyPr>
        <a:lstStyle/>
        <a:p>
          <a:pPr marL="114300" lvl="1" indent="-114300" algn="l" defTabSz="622300">
            <a:lnSpc>
              <a:spcPct val="90000"/>
            </a:lnSpc>
            <a:spcBef>
              <a:spcPct val="0"/>
            </a:spcBef>
            <a:spcAft>
              <a:spcPct val="15000"/>
            </a:spcAft>
            <a:buChar char="•"/>
          </a:pPr>
          <a:r>
            <a:rPr lang="de-DE" sz="1400" kern="1200" dirty="0">
              <a:solidFill>
                <a:schemeClr val="tx1">
                  <a:lumMod val="65000"/>
                  <a:lumOff val="35000"/>
                </a:schemeClr>
              </a:solidFill>
            </a:rPr>
            <a:t>Heime</a:t>
          </a:r>
        </a:p>
        <a:p>
          <a:pPr marL="114300" lvl="1" indent="-114300" algn="l" defTabSz="622300">
            <a:lnSpc>
              <a:spcPct val="90000"/>
            </a:lnSpc>
            <a:spcBef>
              <a:spcPct val="0"/>
            </a:spcBef>
            <a:spcAft>
              <a:spcPct val="15000"/>
            </a:spcAft>
            <a:buChar char="•"/>
          </a:pPr>
          <a:r>
            <a:rPr lang="de-DE" sz="1400" kern="1200" dirty="0">
              <a:solidFill>
                <a:schemeClr val="tx1">
                  <a:lumMod val="65000"/>
                  <a:lumOff val="35000"/>
                </a:schemeClr>
              </a:solidFill>
            </a:rPr>
            <a:t>Pflegefamilien</a:t>
          </a:r>
        </a:p>
        <a:p>
          <a:pPr marL="114300" lvl="1" indent="-114300" algn="l" defTabSz="622300">
            <a:lnSpc>
              <a:spcPct val="90000"/>
            </a:lnSpc>
            <a:spcBef>
              <a:spcPct val="0"/>
            </a:spcBef>
            <a:spcAft>
              <a:spcPct val="15000"/>
            </a:spcAft>
            <a:buChar char="•"/>
          </a:pPr>
          <a:r>
            <a:rPr lang="de-DE" sz="1400" kern="1200" dirty="0">
              <a:solidFill>
                <a:schemeClr val="tx1">
                  <a:lumMod val="65000"/>
                  <a:lumOff val="35000"/>
                </a:schemeClr>
              </a:solidFill>
            </a:rPr>
            <a:t>etc.</a:t>
          </a:r>
        </a:p>
      </dsp:txBody>
      <dsp:txXfrm>
        <a:off x="0" y="3816688"/>
        <a:ext cx="4210050" cy="952874"/>
      </dsp:txXfrm>
    </dsp:sp>
    <dsp:sp modelId="{AC3066F7-B7B9-B24B-A1E7-57D72863EBF1}">
      <dsp:nvSpPr>
        <dsp:cNvPr id="0" name=""/>
        <dsp:cNvSpPr/>
      </dsp:nvSpPr>
      <dsp:spPr>
        <a:xfrm>
          <a:off x="210502" y="3654328"/>
          <a:ext cx="3410279" cy="32472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1391" tIns="0" rIns="111391"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öffentlich-rechtliche</a:t>
          </a:r>
          <a:r>
            <a:rPr lang="de-DE" sz="1800" kern="1200" baseline="0" dirty="0">
              <a:solidFill>
                <a:schemeClr val="bg1"/>
              </a:solidFill>
            </a:rPr>
            <a:t> Mandate</a:t>
          </a:r>
          <a:endParaRPr lang="de-DE" sz="1800" kern="1200" dirty="0">
            <a:solidFill>
              <a:schemeClr val="bg1"/>
            </a:solidFill>
          </a:endParaRPr>
        </a:p>
      </dsp:txBody>
      <dsp:txXfrm>
        <a:off x="226354" y="3670180"/>
        <a:ext cx="3378575" cy="2930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26F61-2BDE-5F4B-A770-2950CFCDFE0C}">
      <dsp:nvSpPr>
        <dsp:cNvPr id="0" name=""/>
        <dsp:cNvSpPr/>
      </dsp:nvSpPr>
      <dsp:spPr>
        <a:xfrm>
          <a:off x="0" y="20582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A290AB-7A87-0F4A-A84A-3174BD0E2F13}">
      <dsp:nvSpPr>
        <dsp:cNvPr id="0" name=""/>
        <dsp:cNvSpPr/>
      </dsp:nvSpPr>
      <dsp:spPr>
        <a:xfrm>
          <a:off x="233663" y="2870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Kinderrechte</a:t>
          </a:r>
        </a:p>
      </dsp:txBody>
      <dsp:txXfrm>
        <a:off x="250956" y="45995"/>
        <a:ext cx="3236707" cy="319654"/>
      </dsp:txXfrm>
    </dsp:sp>
    <dsp:sp modelId="{FCCD2B02-5AF2-9343-8377-5735D680DDFC}">
      <dsp:nvSpPr>
        <dsp:cNvPr id="0" name=""/>
        <dsp:cNvSpPr/>
      </dsp:nvSpPr>
      <dsp:spPr>
        <a:xfrm>
          <a:off x="0" y="75014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341758-4A13-344A-9B6A-FB6A94BA61E8}">
      <dsp:nvSpPr>
        <dsp:cNvPr id="0" name=""/>
        <dsp:cNvSpPr/>
      </dsp:nvSpPr>
      <dsp:spPr>
        <a:xfrm>
          <a:off x="233663" y="57302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Kindesschutzrecht</a:t>
          </a:r>
        </a:p>
      </dsp:txBody>
      <dsp:txXfrm>
        <a:off x="250956" y="590315"/>
        <a:ext cx="3236707" cy="319654"/>
      </dsp:txXfrm>
    </dsp:sp>
    <dsp:sp modelId="{6B40F7AC-778A-8E40-B26E-175CC553DC09}">
      <dsp:nvSpPr>
        <dsp:cNvPr id="0" name=""/>
        <dsp:cNvSpPr/>
      </dsp:nvSpPr>
      <dsp:spPr>
        <a:xfrm>
          <a:off x="0" y="129446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FD321FE-8814-3B45-8A4E-99251EC1A091}">
      <dsp:nvSpPr>
        <dsp:cNvPr id="0" name=""/>
        <dsp:cNvSpPr/>
      </dsp:nvSpPr>
      <dsp:spPr>
        <a:xfrm>
          <a:off x="233663" y="111734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Scheidungsrecht</a:t>
          </a:r>
        </a:p>
      </dsp:txBody>
      <dsp:txXfrm>
        <a:off x="250956" y="1134635"/>
        <a:ext cx="3236707" cy="319654"/>
      </dsp:txXfrm>
    </dsp:sp>
    <dsp:sp modelId="{53AA764C-5C51-474B-A477-B7A7732A09E0}">
      <dsp:nvSpPr>
        <dsp:cNvPr id="0" name=""/>
        <dsp:cNvSpPr/>
      </dsp:nvSpPr>
      <dsp:spPr>
        <a:xfrm>
          <a:off x="0" y="183878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5039A8-9B2A-A94E-80F5-BC32D70BAF9F}">
      <dsp:nvSpPr>
        <dsp:cNvPr id="0" name=""/>
        <dsp:cNvSpPr/>
      </dsp:nvSpPr>
      <dsp:spPr>
        <a:xfrm>
          <a:off x="233663" y="166166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Schulrecht</a:t>
          </a:r>
        </a:p>
      </dsp:txBody>
      <dsp:txXfrm>
        <a:off x="250956" y="1678955"/>
        <a:ext cx="3236707" cy="319654"/>
      </dsp:txXfrm>
    </dsp:sp>
    <dsp:sp modelId="{FA99CD05-6BDA-9D4F-B96A-ABE044E1919B}">
      <dsp:nvSpPr>
        <dsp:cNvPr id="0" name=""/>
        <dsp:cNvSpPr/>
      </dsp:nvSpPr>
      <dsp:spPr>
        <a:xfrm>
          <a:off x="0" y="2383101"/>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20E62B-A81B-364F-B331-D403F7443081}">
      <dsp:nvSpPr>
        <dsp:cNvPr id="0" name=""/>
        <dsp:cNvSpPr/>
      </dsp:nvSpPr>
      <dsp:spPr>
        <a:xfrm>
          <a:off x="233663" y="2205981"/>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Jugendstrafrecht</a:t>
          </a:r>
        </a:p>
      </dsp:txBody>
      <dsp:txXfrm>
        <a:off x="250956" y="2223274"/>
        <a:ext cx="3236707" cy="319654"/>
      </dsp:txXfrm>
    </dsp:sp>
    <dsp:sp modelId="{05D89C29-487F-5648-B0D8-847D77466729}">
      <dsp:nvSpPr>
        <dsp:cNvPr id="0" name=""/>
        <dsp:cNvSpPr/>
      </dsp:nvSpPr>
      <dsp:spPr>
        <a:xfrm>
          <a:off x="0" y="292742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5249B0-49C6-0A4D-BEA5-FBEE2345D400}">
      <dsp:nvSpPr>
        <dsp:cNvPr id="0" name=""/>
        <dsp:cNvSpPr/>
      </dsp:nvSpPr>
      <dsp:spPr>
        <a:xfrm>
          <a:off x="233663" y="275030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Opferhilfe / Strafrecht</a:t>
          </a:r>
        </a:p>
      </dsp:txBody>
      <dsp:txXfrm>
        <a:off x="250956" y="2767595"/>
        <a:ext cx="3236707" cy="319654"/>
      </dsp:txXfrm>
    </dsp:sp>
    <dsp:sp modelId="{11E7BACB-97E9-EA44-8372-B573824E44D3}">
      <dsp:nvSpPr>
        <dsp:cNvPr id="0" name=""/>
        <dsp:cNvSpPr/>
      </dsp:nvSpPr>
      <dsp:spPr>
        <a:xfrm>
          <a:off x="0" y="347174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2E64F79-16C5-E94F-9872-A3B54E8AA21B}">
      <dsp:nvSpPr>
        <dsp:cNvPr id="0" name=""/>
        <dsp:cNvSpPr/>
      </dsp:nvSpPr>
      <dsp:spPr>
        <a:xfrm>
          <a:off x="233663" y="329462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Sozialhilferecht</a:t>
          </a:r>
        </a:p>
      </dsp:txBody>
      <dsp:txXfrm>
        <a:off x="250956" y="3311915"/>
        <a:ext cx="3236707" cy="319654"/>
      </dsp:txXfrm>
    </dsp:sp>
    <dsp:sp modelId="{EBF8C80A-08D9-D84A-932F-E44A111B90F4}">
      <dsp:nvSpPr>
        <dsp:cNvPr id="0" name=""/>
        <dsp:cNvSpPr/>
      </dsp:nvSpPr>
      <dsp:spPr>
        <a:xfrm>
          <a:off x="0" y="4016062"/>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22399D5-4C2C-F647-A084-11E3CDC27F55}">
      <dsp:nvSpPr>
        <dsp:cNvPr id="0" name=""/>
        <dsp:cNvSpPr/>
      </dsp:nvSpPr>
      <dsp:spPr>
        <a:xfrm>
          <a:off x="233663" y="3894231"/>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Asylrecht / Ausländerrecht</a:t>
          </a:r>
        </a:p>
      </dsp:txBody>
      <dsp:txXfrm>
        <a:off x="250956" y="3911524"/>
        <a:ext cx="3236707" cy="319654"/>
      </dsp:txXfrm>
    </dsp:sp>
    <dsp:sp modelId="{5FD7AF13-F21F-5B4A-82B8-C9C7CAA8F391}">
      <dsp:nvSpPr>
        <dsp:cNvPr id="0" name=""/>
        <dsp:cNvSpPr/>
      </dsp:nvSpPr>
      <dsp:spPr>
        <a:xfrm>
          <a:off x="0" y="4589084"/>
          <a:ext cx="4673277" cy="302399"/>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D543729-D0B6-4348-A662-28CAA4E02099}">
      <dsp:nvSpPr>
        <dsp:cNvPr id="0" name=""/>
        <dsp:cNvSpPr/>
      </dsp:nvSpPr>
      <dsp:spPr>
        <a:xfrm>
          <a:off x="233663" y="4383262"/>
          <a:ext cx="3271293" cy="354240"/>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647" tIns="0" rIns="123647" bIns="0" numCol="1" spcCol="1270" anchor="ctr" anchorCtr="0">
          <a:noAutofit/>
        </a:bodyPr>
        <a:lstStyle/>
        <a:p>
          <a:pPr marL="0" lvl="0" indent="0" algn="l" defTabSz="800100">
            <a:lnSpc>
              <a:spcPct val="90000"/>
            </a:lnSpc>
            <a:spcBef>
              <a:spcPct val="0"/>
            </a:spcBef>
            <a:spcAft>
              <a:spcPct val="35000"/>
            </a:spcAft>
            <a:buNone/>
          </a:pPr>
          <a:r>
            <a:rPr lang="de-DE" sz="1800" kern="1200" dirty="0">
              <a:solidFill>
                <a:schemeClr val="bg1"/>
              </a:solidFill>
            </a:rPr>
            <a:t>weitere</a:t>
          </a:r>
        </a:p>
      </dsp:txBody>
      <dsp:txXfrm>
        <a:off x="250956" y="4400555"/>
        <a:ext cx="3236707" cy="319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68E22-6338-9B4E-B054-7FA9A4302CD7}">
      <dsp:nvSpPr>
        <dsp:cNvPr id="0" name=""/>
        <dsp:cNvSpPr/>
      </dsp:nvSpPr>
      <dsp:spPr>
        <a:xfrm>
          <a:off x="2593" y="1296164"/>
          <a:ext cx="3160106" cy="1264042"/>
        </a:xfrm>
        <a:prstGeom prst="chevron">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PT Sans" panose="020B0503020203020204" pitchFamily="34" charset="77"/>
            </a:rPr>
            <a:t>Vor</a:t>
          </a:r>
        </a:p>
        <a:p>
          <a:pPr marL="0" lvl="0" indent="0" algn="ctr" defTabSz="1244600">
            <a:lnSpc>
              <a:spcPct val="90000"/>
            </a:lnSpc>
            <a:spcBef>
              <a:spcPct val="0"/>
            </a:spcBef>
            <a:spcAft>
              <a:spcPct val="35000"/>
            </a:spcAft>
            <a:buNone/>
          </a:pPr>
          <a:r>
            <a:rPr lang="de-DE" sz="1800" kern="1200" dirty="0">
              <a:latin typeface="PT Sans" panose="020B0503020203020204" pitchFamily="34" charset="77"/>
            </a:rPr>
            <a:t>Verfahren</a:t>
          </a:r>
        </a:p>
      </dsp:txBody>
      <dsp:txXfrm>
        <a:off x="634614" y="1296164"/>
        <a:ext cx="1896064" cy="1264042"/>
      </dsp:txXfrm>
    </dsp:sp>
    <dsp:sp modelId="{FFDF7152-969A-D44E-B7F7-8459080E56EF}">
      <dsp:nvSpPr>
        <dsp:cNvPr id="0" name=""/>
        <dsp:cNvSpPr/>
      </dsp:nvSpPr>
      <dsp:spPr>
        <a:xfrm>
          <a:off x="2846690" y="1315934"/>
          <a:ext cx="3160106" cy="1264042"/>
        </a:xfrm>
        <a:prstGeom prst="chevron">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PT Sans" panose="020B0503020203020204" pitchFamily="34" charset="77"/>
            </a:rPr>
            <a:t>Während</a:t>
          </a:r>
        </a:p>
        <a:p>
          <a:pPr marL="0" lvl="0" indent="0" algn="ctr" defTabSz="1244600">
            <a:lnSpc>
              <a:spcPct val="90000"/>
            </a:lnSpc>
            <a:spcBef>
              <a:spcPct val="0"/>
            </a:spcBef>
            <a:spcAft>
              <a:spcPct val="35000"/>
            </a:spcAft>
            <a:buNone/>
          </a:pPr>
          <a:r>
            <a:rPr lang="de-DE" sz="1800" kern="1200" dirty="0">
              <a:latin typeface="PT Sans" panose="020B0503020203020204" pitchFamily="34" charset="77"/>
            </a:rPr>
            <a:t>Verfahren</a:t>
          </a:r>
        </a:p>
      </dsp:txBody>
      <dsp:txXfrm>
        <a:off x="3478711" y="1315934"/>
        <a:ext cx="1896064" cy="1264042"/>
      </dsp:txXfrm>
    </dsp:sp>
    <dsp:sp modelId="{4BC97600-EA73-474A-A51B-8C3F40AFFAE3}">
      <dsp:nvSpPr>
        <dsp:cNvPr id="0" name=""/>
        <dsp:cNvSpPr/>
      </dsp:nvSpPr>
      <dsp:spPr>
        <a:xfrm>
          <a:off x="5690786" y="1315934"/>
          <a:ext cx="3160106" cy="1264042"/>
        </a:xfrm>
        <a:prstGeom prst="chevron">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de-DE" sz="2800" kern="1200" dirty="0">
              <a:latin typeface="PT Sans" panose="020B0503020203020204" pitchFamily="34" charset="77"/>
            </a:rPr>
            <a:t>Nach</a:t>
          </a:r>
        </a:p>
        <a:p>
          <a:pPr marL="0" lvl="0" indent="0" algn="ctr" defTabSz="1244600">
            <a:lnSpc>
              <a:spcPct val="90000"/>
            </a:lnSpc>
            <a:spcBef>
              <a:spcPct val="0"/>
            </a:spcBef>
            <a:spcAft>
              <a:spcPct val="35000"/>
            </a:spcAft>
            <a:buNone/>
          </a:pPr>
          <a:r>
            <a:rPr lang="de-DE" sz="1800" kern="1200" dirty="0">
              <a:latin typeface="PT Sans" panose="020B0503020203020204" pitchFamily="34" charset="77"/>
            </a:rPr>
            <a:t>Verfahren</a:t>
          </a:r>
        </a:p>
      </dsp:txBody>
      <dsp:txXfrm>
        <a:off x="6322807" y="1315934"/>
        <a:ext cx="1896064" cy="1264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976A9-425E-FD40-B66F-90BAF73F7684}">
      <dsp:nvSpPr>
        <dsp:cNvPr id="0" name=""/>
        <dsp:cNvSpPr/>
      </dsp:nvSpPr>
      <dsp:spPr>
        <a:xfrm>
          <a:off x="4863" y="46273"/>
          <a:ext cx="902424" cy="360969"/>
        </a:xfrm>
        <a:prstGeom prst="homePlate">
          <a:avLst/>
        </a:prstGeom>
        <a:solidFill>
          <a:schemeClr val="accent1">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accent1"/>
              </a:solidFill>
            </a:rPr>
            <a:t>Jan.</a:t>
          </a:r>
        </a:p>
      </dsp:txBody>
      <dsp:txXfrm>
        <a:off x="4863" y="46273"/>
        <a:ext cx="812182" cy="360969"/>
      </dsp:txXfrm>
    </dsp:sp>
    <dsp:sp modelId="{81FB121E-7990-7A40-8404-EFAE0C236482}">
      <dsp:nvSpPr>
        <dsp:cNvPr id="0" name=""/>
        <dsp:cNvSpPr/>
      </dsp:nvSpPr>
      <dsp:spPr>
        <a:xfrm>
          <a:off x="726802" y="46273"/>
          <a:ext cx="902424" cy="360969"/>
        </a:xfrm>
        <a:prstGeom prst="chevron">
          <a:avLst/>
        </a:prstGeom>
        <a:solidFill>
          <a:schemeClr val="accent1">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accent1"/>
              </a:solidFill>
            </a:rPr>
            <a:t>Feb.</a:t>
          </a:r>
        </a:p>
      </dsp:txBody>
      <dsp:txXfrm>
        <a:off x="907287" y="46273"/>
        <a:ext cx="541455" cy="360969"/>
      </dsp:txXfrm>
    </dsp:sp>
    <dsp:sp modelId="{8D2DF290-6C3C-974E-8E24-22D7C8ADB47B}">
      <dsp:nvSpPr>
        <dsp:cNvPr id="0" name=""/>
        <dsp:cNvSpPr/>
      </dsp:nvSpPr>
      <dsp:spPr>
        <a:xfrm>
          <a:off x="1448742" y="46273"/>
          <a:ext cx="902424" cy="360969"/>
        </a:xfrm>
        <a:prstGeom prst="chevron">
          <a:avLst/>
        </a:prstGeom>
        <a:solidFill>
          <a:schemeClr val="accent1">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accent1"/>
              </a:solidFill>
            </a:rPr>
            <a:t>März</a:t>
          </a:r>
        </a:p>
      </dsp:txBody>
      <dsp:txXfrm>
        <a:off x="1629227" y="46273"/>
        <a:ext cx="541455" cy="360969"/>
      </dsp:txXfrm>
    </dsp:sp>
    <dsp:sp modelId="{5CC78C33-BEBB-1144-BE07-B7BF6DEF3C08}">
      <dsp:nvSpPr>
        <dsp:cNvPr id="0" name=""/>
        <dsp:cNvSpPr/>
      </dsp:nvSpPr>
      <dsp:spPr>
        <a:xfrm>
          <a:off x="2170682" y="46273"/>
          <a:ext cx="902424" cy="360969"/>
        </a:xfrm>
        <a:prstGeom prst="chevron">
          <a:avLst/>
        </a:prstGeom>
        <a:solidFill>
          <a:schemeClr val="accent1">
            <a:lumMod val="20000"/>
            <a:lumOff val="8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accent1"/>
              </a:solidFill>
            </a:rPr>
            <a:t>April</a:t>
          </a:r>
        </a:p>
      </dsp:txBody>
      <dsp:txXfrm>
        <a:off x="2351167" y="46273"/>
        <a:ext cx="541455" cy="360969"/>
      </dsp:txXfrm>
    </dsp:sp>
    <dsp:sp modelId="{C4DDA17D-DC0F-8247-BBB4-19303B7780D6}">
      <dsp:nvSpPr>
        <dsp:cNvPr id="0" name=""/>
        <dsp:cNvSpPr/>
      </dsp:nvSpPr>
      <dsp:spPr>
        <a:xfrm>
          <a:off x="2892621" y="46273"/>
          <a:ext cx="902424" cy="360969"/>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Mai</a:t>
          </a:r>
        </a:p>
      </dsp:txBody>
      <dsp:txXfrm>
        <a:off x="3073106" y="46273"/>
        <a:ext cx="541455" cy="360969"/>
      </dsp:txXfrm>
    </dsp:sp>
    <dsp:sp modelId="{777F9A72-F2C5-7044-9A2F-C81D9283A83D}">
      <dsp:nvSpPr>
        <dsp:cNvPr id="0" name=""/>
        <dsp:cNvSpPr/>
      </dsp:nvSpPr>
      <dsp:spPr>
        <a:xfrm>
          <a:off x="3614561" y="46273"/>
          <a:ext cx="902424" cy="360969"/>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Juni</a:t>
          </a:r>
        </a:p>
      </dsp:txBody>
      <dsp:txXfrm>
        <a:off x="3795046" y="46273"/>
        <a:ext cx="541455" cy="360969"/>
      </dsp:txXfrm>
    </dsp:sp>
    <dsp:sp modelId="{684C1F5D-0EB1-3F4A-96A4-1904C187290D}">
      <dsp:nvSpPr>
        <dsp:cNvPr id="0" name=""/>
        <dsp:cNvSpPr/>
      </dsp:nvSpPr>
      <dsp:spPr>
        <a:xfrm>
          <a:off x="4336501" y="46273"/>
          <a:ext cx="902424" cy="360969"/>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Juli</a:t>
          </a:r>
        </a:p>
      </dsp:txBody>
      <dsp:txXfrm>
        <a:off x="4516986" y="46273"/>
        <a:ext cx="541455" cy="360969"/>
      </dsp:txXfrm>
    </dsp:sp>
    <dsp:sp modelId="{F048F457-5B6C-7947-83A0-58CD33EFFFCA}">
      <dsp:nvSpPr>
        <dsp:cNvPr id="0" name=""/>
        <dsp:cNvSpPr/>
      </dsp:nvSpPr>
      <dsp:spPr>
        <a:xfrm>
          <a:off x="5058440" y="46273"/>
          <a:ext cx="902424" cy="360969"/>
        </a:xfrm>
        <a:prstGeom prst="chevron">
          <a:avLst/>
        </a:prstGeom>
        <a:solidFill>
          <a:schemeClr val="accent5">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bg1"/>
              </a:solidFill>
            </a:rPr>
            <a:t>Aug.</a:t>
          </a:r>
        </a:p>
      </dsp:txBody>
      <dsp:txXfrm>
        <a:off x="5238925" y="46273"/>
        <a:ext cx="541455" cy="360969"/>
      </dsp:txXfrm>
    </dsp:sp>
    <dsp:sp modelId="{84A427CC-218F-6D4D-AC86-2EECEBBBCA52}">
      <dsp:nvSpPr>
        <dsp:cNvPr id="0" name=""/>
        <dsp:cNvSpPr/>
      </dsp:nvSpPr>
      <dsp:spPr>
        <a:xfrm>
          <a:off x="5780380" y="46273"/>
          <a:ext cx="902424" cy="360969"/>
        </a:xfrm>
        <a:prstGeom prst="chevron">
          <a:avLst/>
        </a:prstGeom>
        <a:solidFill>
          <a:schemeClr val="accent5">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Sept.</a:t>
          </a:r>
        </a:p>
      </dsp:txBody>
      <dsp:txXfrm>
        <a:off x="5960865" y="46273"/>
        <a:ext cx="541455" cy="360969"/>
      </dsp:txXfrm>
    </dsp:sp>
    <dsp:sp modelId="{E6AAC5DE-B62E-1F43-92E6-FDFF4FD2E01D}">
      <dsp:nvSpPr>
        <dsp:cNvPr id="0" name=""/>
        <dsp:cNvSpPr/>
      </dsp:nvSpPr>
      <dsp:spPr>
        <a:xfrm>
          <a:off x="6502319" y="46273"/>
          <a:ext cx="902424" cy="360969"/>
        </a:xfrm>
        <a:prstGeom prst="chevron">
          <a:avLst/>
        </a:prstGeom>
        <a:solidFill>
          <a:schemeClr val="accent5">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Okt.</a:t>
          </a:r>
        </a:p>
      </dsp:txBody>
      <dsp:txXfrm>
        <a:off x="6682804" y="46273"/>
        <a:ext cx="541455" cy="360969"/>
      </dsp:txXfrm>
    </dsp:sp>
    <dsp:sp modelId="{53679E11-239B-5944-A6FA-759F1B784DA8}">
      <dsp:nvSpPr>
        <dsp:cNvPr id="0" name=""/>
        <dsp:cNvSpPr/>
      </dsp:nvSpPr>
      <dsp:spPr>
        <a:xfrm>
          <a:off x="7224259" y="46273"/>
          <a:ext cx="902424" cy="360969"/>
        </a:xfrm>
        <a:prstGeom prst="chevron">
          <a:avLst/>
        </a:prstGeom>
        <a:solidFill>
          <a:schemeClr val="accent5">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Nov.</a:t>
          </a:r>
        </a:p>
      </dsp:txBody>
      <dsp:txXfrm>
        <a:off x="7404744" y="46273"/>
        <a:ext cx="541455" cy="360969"/>
      </dsp:txXfrm>
    </dsp:sp>
    <dsp:sp modelId="{4CB1C1CD-C719-474D-9202-BB02F9EB4485}">
      <dsp:nvSpPr>
        <dsp:cNvPr id="0" name=""/>
        <dsp:cNvSpPr/>
      </dsp:nvSpPr>
      <dsp:spPr>
        <a:xfrm>
          <a:off x="7946199" y="46273"/>
          <a:ext cx="902424" cy="360969"/>
        </a:xfrm>
        <a:prstGeom prst="chevron">
          <a:avLst/>
        </a:prstGeom>
        <a:solidFill>
          <a:schemeClr val="accent5">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de-DE" sz="1600" kern="1200" dirty="0"/>
            <a:t>Dez.</a:t>
          </a:r>
        </a:p>
      </dsp:txBody>
      <dsp:txXfrm>
        <a:off x="8126684" y="46273"/>
        <a:ext cx="541455" cy="3609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3076575" cy="511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t" anchorCtr="0" compatLnSpc="1">
            <a:prstTxWarp prst="textNoShape">
              <a:avLst/>
            </a:prstTxWarp>
          </a:bodyPr>
          <a:lstStyle>
            <a:lvl1pPr defTabSz="495300">
              <a:defRPr sz="1300" b="0">
                <a:latin typeface="Calibri" charset="0"/>
              </a:defRPr>
            </a:lvl1pPr>
          </a:lstStyle>
          <a:p>
            <a:pPr>
              <a:defRPr/>
            </a:pPr>
            <a:endParaRPr lang="de-CH"/>
          </a:p>
        </p:txBody>
      </p:sp>
      <p:sp>
        <p:nvSpPr>
          <p:cNvPr id="3" name="Datumsplatzhalter 2"/>
          <p:cNvSpPr>
            <a:spLocks noGrp="1"/>
          </p:cNvSpPr>
          <p:nvPr>
            <p:ph type="dt" sz="quarter" idx="1"/>
          </p:nvPr>
        </p:nvSpPr>
        <p:spPr bwMode="auto">
          <a:xfrm>
            <a:off x="4021138" y="0"/>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t" anchorCtr="0" compatLnSpc="1">
            <a:prstTxWarp prst="textNoShape">
              <a:avLst/>
            </a:prstTxWarp>
          </a:bodyPr>
          <a:lstStyle>
            <a:lvl1pPr algn="r" defTabSz="495300">
              <a:defRPr sz="1300" b="0">
                <a:latin typeface="Calibri" charset="0"/>
              </a:defRPr>
            </a:lvl1pPr>
          </a:lstStyle>
          <a:p>
            <a:pPr>
              <a:defRPr/>
            </a:pPr>
            <a:fld id="{B6EBAD74-5981-4E4A-B9BE-4620B547E62A}" type="datetime1">
              <a:rPr lang="de-CH" smtClean="0"/>
              <a:t>28.09.23</a:t>
            </a:fld>
            <a:endParaRPr lang="de-DE"/>
          </a:p>
        </p:txBody>
      </p:sp>
      <p:sp>
        <p:nvSpPr>
          <p:cNvPr id="4" name="Fußzeilenplatzhalter 3"/>
          <p:cNvSpPr>
            <a:spLocks noGrp="1"/>
          </p:cNvSpPr>
          <p:nvPr>
            <p:ph type="ftr" sz="quarter" idx="2"/>
          </p:nvPr>
        </p:nvSpPr>
        <p:spPr bwMode="auto">
          <a:xfrm>
            <a:off x="0" y="9721850"/>
            <a:ext cx="3076575" cy="511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b" anchorCtr="0" compatLnSpc="1">
            <a:prstTxWarp prst="textNoShape">
              <a:avLst/>
            </a:prstTxWarp>
          </a:bodyPr>
          <a:lstStyle>
            <a:lvl1pPr defTabSz="495300">
              <a:defRPr sz="1300" b="0">
                <a:latin typeface="Calibri" charset="0"/>
              </a:defRPr>
            </a:lvl1pPr>
          </a:lstStyle>
          <a:p>
            <a:pPr>
              <a:defRPr/>
            </a:pPr>
            <a:endParaRPr lang="de-CH"/>
          </a:p>
        </p:txBody>
      </p:sp>
      <p:sp>
        <p:nvSpPr>
          <p:cNvPr id="5" name="Foliennummernplatzhalter 4"/>
          <p:cNvSpPr>
            <a:spLocks noGrp="1"/>
          </p:cNvSpPr>
          <p:nvPr>
            <p:ph type="sldNum" sz="quarter" idx="3"/>
          </p:nvPr>
        </p:nvSpPr>
        <p:spPr bwMode="auto">
          <a:xfrm>
            <a:off x="4021138" y="9721850"/>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b" anchorCtr="0" compatLnSpc="1">
            <a:prstTxWarp prst="textNoShape">
              <a:avLst/>
            </a:prstTxWarp>
          </a:bodyPr>
          <a:lstStyle>
            <a:lvl1pPr algn="r" defTabSz="495300">
              <a:defRPr sz="1300" b="0">
                <a:latin typeface="Calibri" charset="0"/>
              </a:defRPr>
            </a:lvl1pPr>
          </a:lstStyle>
          <a:p>
            <a:pPr>
              <a:defRPr/>
            </a:pPr>
            <a:fld id="{15705334-1081-444F-ACB3-E4F833F510E9}" type="slidenum">
              <a:rPr lang="de-DE"/>
              <a:pPr>
                <a:defRPr/>
              </a:pPr>
              <a:t>‹Nr.›</a:t>
            </a:fld>
            <a:endParaRPr lang="de-DE"/>
          </a:p>
        </p:txBody>
      </p:sp>
    </p:spTree>
    <p:extLst>
      <p:ext uri="{BB962C8B-B14F-4D97-AF65-F5344CB8AC3E}">
        <p14:creationId xmlns:p14="http://schemas.microsoft.com/office/powerpoint/2010/main" val="35369547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3076575" cy="511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t" anchorCtr="0" compatLnSpc="1">
            <a:prstTxWarp prst="textNoShape">
              <a:avLst/>
            </a:prstTxWarp>
          </a:bodyPr>
          <a:lstStyle>
            <a:lvl1pPr defTabSz="495300">
              <a:defRPr sz="1300" b="0">
                <a:latin typeface="Calibri" charset="0"/>
              </a:defRPr>
            </a:lvl1pPr>
          </a:lstStyle>
          <a:p>
            <a:pPr>
              <a:defRPr/>
            </a:pPr>
            <a:endParaRPr lang="de-CH"/>
          </a:p>
        </p:txBody>
      </p:sp>
      <p:sp>
        <p:nvSpPr>
          <p:cNvPr id="3" name="Datumsplatzhalter 2"/>
          <p:cNvSpPr>
            <a:spLocks noGrp="1"/>
          </p:cNvSpPr>
          <p:nvPr>
            <p:ph type="dt" idx="1"/>
          </p:nvPr>
        </p:nvSpPr>
        <p:spPr bwMode="auto">
          <a:xfrm>
            <a:off x="4021138" y="0"/>
            <a:ext cx="3076575" cy="511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t" anchorCtr="0" compatLnSpc="1">
            <a:prstTxWarp prst="textNoShape">
              <a:avLst/>
            </a:prstTxWarp>
          </a:bodyPr>
          <a:lstStyle>
            <a:lvl1pPr algn="r" defTabSz="495300">
              <a:defRPr sz="1300" b="0">
                <a:latin typeface="Calibri" charset="0"/>
              </a:defRPr>
            </a:lvl1pPr>
          </a:lstStyle>
          <a:p>
            <a:pPr>
              <a:defRPr/>
            </a:pPr>
            <a:fld id="{0473F29B-EB4A-8145-9C11-C522AA8D1D2F}" type="datetime1">
              <a:rPr lang="de-CH" smtClean="0"/>
              <a:t>28.09.23</a:t>
            </a:fld>
            <a:endParaRPr lang="de-DE"/>
          </a:p>
        </p:txBody>
      </p:sp>
      <p:sp>
        <p:nvSpPr>
          <p:cNvPr id="4" name="Folienbildplatzhalter 3"/>
          <p:cNvSpPr>
            <a:spLocks noGrp="1" noRot="1" noChangeAspect="1"/>
          </p:cNvSpPr>
          <p:nvPr>
            <p:ph type="sldImg" idx="2"/>
          </p:nvPr>
        </p:nvSpPr>
        <p:spPr bwMode="auto">
          <a:xfrm>
            <a:off x="779463" y="769938"/>
            <a:ext cx="5540375" cy="3835400"/>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vert="horz" wrap="square" lIns="99040" tIns="49521" rIns="99040" bIns="49521" numCol="1" anchor="ctr" anchorCtr="0" compatLnSpc="1">
            <a:prstTxWarp prst="textNoShape">
              <a:avLst/>
            </a:prstTxWarp>
          </a:bodyPr>
          <a:lstStyle/>
          <a:p>
            <a:pPr lvl="0"/>
            <a:endParaRPr lang="de-CH" noProof="0" dirty="0"/>
          </a:p>
        </p:txBody>
      </p:sp>
      <p:sp>
        <p:nvSpPr>
          <p:cNvPr id="5" name="Notizenplatzhalter 4"/>
          <p:cNvSpPr>
            <a:spLocks noGrp="1"/>
          </p:cNvSpPr>
          <p:nvPr>
            <p:ph type="body" sz="quarter" idx="3"/>
          </p:nvPr>
        </p:nvSpPr>
        <p:spPr bwMode="auto">
          <a:xfrm>
            <a:off x="709613" y="4860925"/>
            <a:ext cx="5680075" cy="46037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6" name="Fußzeilenplatzhalter 5"/>
          <p:cNvSpPr>
            <a:spLocks noGrp="1"/>
          </p:cNvSpPr>
          <p:nvPr>
            <p:ph type="ftr" sz="quarter" idx="4"/>
          </p:nvPr>
        </p:nvSpPr>
        <p:spPr bwMode="auto">
          <a:xfrm>
            <a:off x="0" y="9721850"/>
            <a:ext cx="3076575" cy="511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b" anchorCtr="0" compatLnSpc="1">
            <a:prstTxWarp prst="textNoShape">
              <a:avLst/>
            </a:prstTxWarp>
          </a:bodyPr>
          <a:lstStyle>
            <a:lvl1pPr defTabSz="495300">
              <a:defRPr sz="1300" b="0">
                <a:latin typeface="Calibri" charset="0"/>
              </a:defRPr>
            </a:lvl1pPr>
          </a:lstStyle>
          <a:p>
            <a:pPr>
              <a:defRPr/>
            </a:pPr>
            <a:endParaRPr lang="de-CH"/>
          </a:p>
        </p:txBody>
      </p:sp>
      <p:sp>
        <p:nvSpPr>
          <p:cNvPr id="7" name="Foliennummernplatzhalter 6"/>
          <p:cNvSpPr>
            <a:spLocks noGrp="1"/>
          </p:cNvSpPr>
          <p:nvPr>
            <p:ph type="sldNum" sz="quarter" idx="5"/>
          </p:nvPr>
        </p:nvSpPr>
        <p:spPr bwMode="auto">
          <a:xfrm>
            <a:off x="4021138" y="9721850"/>
            <a:ext cx="3076575" cy="5111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040" tIns="49521" rIns="99040" bIns="49521" numCol="1" anchor="b" anchorCtr="0" compatLnSpc="1">
            <a:prstTxWarp prst="textNoShape">
              <a:avLst/>
            </a:prstTxWarp>
          </a:bodyPr>
          <a:lstStyle>
            <a:lvl1pPr algn="r" defTabSz="495300">
              <a:defRPr sz="1300" b="0">
                <a:latin typeface="Calibri" charset="0"/>
              </a:defRPr>
            </a:lvl1pPr>
          </a:lstStyle>
          <a:p>
            <a:pPr>
              <a:defRPr/>
            </a:pPr>
            <a:fld id="{BD784775-3DD6-FB4B-AD33-28CF779F7545}" type="slidenum">
              <a:rPr lang="de-DE"/>
              <a:pPr>
                <a:defRPr/>
              </a:pPr>
              <a:t>‹Nr.›</a:t>
            </a:fld>
            <a:endParaRPr lang="de-DE"/>
          </a:p>
        </p:txBody>
      </p:sp>
    </p:spTree>
    <p:extLst>
      <p:ext uri="{BB962C8B-B14F-4D97-AF65-F5344CB8AC3E}">
        <p14:creationId xmlns:p14="http://schemas.microsoft.com/office/powerpoint/2010/main" val="3865464726"/>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ＭＳ Ｐゴシック" charset="0"/>
                <a:cs typeface="ＭＳ Ｐゴシック" charset="0"/>
              </a:rPr>
              <a:t>Sehr geehrte Ständerätinnen, sehr geehrte Ständeräte</a:t>
            </a:r>
            <a:endParaRPr lang="de-DE" sz="1200" kern="1200" baseline="0" dirty="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de-DE" sz="1200" kern="1200" baseline="0" dirty="0">
                <a:solidFill>
                  <a:schemeClr val="tx1"/>
                </a:solidFill>
                <a:effectLst/>
                <a:latin typeface="+mn-lt"/>
                <a:ea typeface="ＭＳ Ｐゴシック" charset="0"/>
                <a:cs typeface="ＭＳ Ｐゴシック" charset="0"/>
              </a:rPr>
              <a:t>Herzlichen Dank für Ihre Einladung zur Anhörung. Wir unterstützen diese Motion, da wir aus eigener Erfahrung wissen, dass ein dringender Handlungsbedarf besteht.</a:t>
            </a:r>
          </a:p>
        </p:txBody>
      </p:sp>
      <p:sp>
        <p:nvSpPr>
          <p:cNvPr id="4" name="Datumsplatzhalter 3"/>
          <p:cNvSpPr>
            <a:spLocks noGrp="1"/>
          </p:cNvSpPr>
          <p:nvPr>
            <p:ph type="dt" idx="10"/>
          </p:nvPr>
        </p:nvSpPr>
        <p:spPr/>
        <p:txBody>
          <a:bodyPr/>
          <a:lstStyle/>
          <a:p>
            <a:pPr>
              <a:defRPr/>
            </a:pPr>
            <a:fld id="{0D8E1E8B-03B5-C64C-A0EB-77BA162B42E0}" type="datetime1">
              <a:rPr lang="de-CH" smtClean="0"/>
              <a:t>28.09.23</a:t>
            </a:fld>
            <a:endParaRPr lang="de-DE"/>
          </a:p>
        </p:txBody>
      </p:sp>
      <p:sp>
        <p:nvSpPr>
          <p:cNvPr id="5" name="Foliennummernplatzhalter 4"/>
          <p:cNvSpPr>
            <a:spLocks noGrp="1"/>
          </p:cNvSpPr>
          <p:nvPr>
            <p:ph type="sldNum" sz="quarter" idx="11"/>
          </p:nvPr>
        </p:nvSpPr>
        <p:spPr/>
        <p:txBody>
          <a:bodyPr/>
          <a:lstStyle/>
          <a:p>
            <a:pPr>
              <a:defRPr/>
            </a:pPr>
            <a:fld id="{BD784775-3DD6-FB4B-AD33-28CF779F7545}" type="slidenum">
              <a:rPr lang="de-DE" smtClean="0"/>
              <a:pPr>
                <a:defRPr/>
              </a:pPr>
              <a:t>1</a:t>
            </a:fld>
            <a:endParaRPr lang="de-DE"/>
          </a:p>
        </p:txBody>
      </p:sp>
    </p:spTree>
    <p:extLst>
      <p:ext uri="{BB962C8B-B14F-4D97-AF65-F5344CB8AC3E}">
        <p14:creationId xmlns:p14="http://schemas.microsoft.com/office/powerpoint/2010/main" val="217355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Datumsplatzhalter 3"/>
          <p:cNvSpPr>
            <a:spLocks noGrp="1"/>
          </p:cNvSpPr>
          <p:nvPr>
            <p:ph type="dt" idx="1"/>
          </p:nvPr>
        </p:nvSpPr>
        <p:spPr/>
        <p:txBody>
          <a:bodyPr/>
          <a:lstStyle/>
          <a:p>
            <a:pPr>
              <a:defRPr/>
            </a:pPr>
            <a:fld id="{BEBEDF9A-471D-1B4B-8DBA-C5311D6E1E97}"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21</a:t>
            </a:fld>
            <a:endParaRPr lang="de-DE"/>
          </a:p>
        </p:txBody>
      </p:sp>
    </p:spTree>
    <p:extLst>
      <p:ext uri="{BB962C8B-B14F-4D97-AF65-F5344CB8AC3E}">
        <p14:creationId xmlns:p14="http://schemas.microsoft.com/office/powerpoint/2010/main" val="254019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0"/>
          </p:nvPr>
        </p:nvSpPr>
        <p:spPr/>
        <p:txBody>
          <a:bodyPr/>
          <a:lstStyle/>
          <a:p>
            <a:pPr>
              <a:defRPr/>
            </a:pPr>
            <a:fld id="{E015F248-FC57-FF4D-B0FC-B8EB189F4FA5}" type="datetime1">
              <a:rPr lang="de-CH" smtClean="0"/>
              <a:t>28.09.23</a:t>
            </a:fld>
            <a:endParaRPr lang="de-DE" dirty="0"/>
          </a:p>
        </p:txBody>
      </p:sp>
      <p:sp>
        <p:nvSpPr>
          <p:cNvPr id="5" name="Foliennummernplatzhalter 4"/>
          <p:cNvSpPr>
            <a:spLocks noGrp="1"/>
          </p:cNvSpPr>
          <p:nvPr>
            <p:ph type="sldNum" sz="quarter" idx="11"/>
          </p:nvPr>
        </p:nvSpPr>
        <p:spPr/>
        <p:txBody>
          <a:bodyPr/>
          <a:lstStyle/>
          <a:p>
            <a:pPr>
              <a:defRPr/>
            </a:pPr>
            <a:fld id="{BD784775-3DD6-FB4B-AD33-28CF779F7545}" type="slidenum">
              <a:rPr lang="de-DE" smtClean="0"/>
              <a:pPr>
                <a:defRPr/>
              </a:pPr>
              <a:t>22</a:t>
            </a:fld>
            <a:endParaRPr lang="de-DE" dirty="0"/>
          </a:p>
        </p:txBody>
      </p:sp>
    </p:spTree>
    <p:extLst>
      <p:ext uri="{BB962C8B-B14F-4D97-AF65-F5344CB8AC3E}">
        <p14:creationId xmlns:p14="http://schemas.microsoft.com/office/powerpoint/2010/main" val="8879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pPr>
              <a:defRPr/>
            </a:pPr>
            <a:fld id="{55BFDBDC-E5EC-2849-9FA1-5B3765199AC5}" type="datetime1">
              <a:rPr lang="de-CH" smtClean="0"/>
              <a:t>28.09.23</a:t>
            </a:fld>
            <a:endParaRPr lang="de-DE"/>
          </a:p>
        </p:txBody>
      </p:sp>
      <p:sp>
        <p:nvSpPr>
          <p:cNvPr id="5" name="Foliennummernplatzhalter 4"/>
          <p:cNvSpPr>
            <a:spLocks noGrp="1"/>
          </p:cNvSpPr>
          <p:nvPr>
            <p:ph type="sldNum" sz="quarter" idx="11"/>
          </p:nvPr>
        </p:nvSpPr>
        <p:spPr/>
        <p:txBody>
          <a:bodyPr/>
          <a:lstStyle/>
          <a:p>
            <a:pPr>
              <a:defRPr/>
            </a:pPr>
            <a:fld id="{9791C50B-731B-4744-A0A0-F0FBB7D9F562}" type="slidenum">
              <a:rPr lang="de-DE" smtClean="0"/>
              <a:pPr>
                <a:defRPr/>
              </a:pPr>
              <a:t>23</a:t>
            </a:fld>
            <a:endParaRPr lang="de-DE"/>
          </a:p>
        </p:txBody>
      </p:sp>
    </p:spTree>
    <p:extLst>
      <p:ext uri="{BB962C8B-B14F-4D97-AF65-F5344CB8AC3E}">
        <p14:creationId xmlns:p14="http://schemas.microsoft.com/office/powerpoint/2010/main" val="238487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Damit das ganze Rechtssystem kindgerecht wird, bieten wir Fachpersonen vor Ort unsere Expertise an, </a:t>
            </a:r>
          </a:p>
          <a:p>
            <a:r>
              <a:rPr lang="de-CH" dirty="0"/>
              <a:t>indem wir z.B. auch Audits, sogenannte IST-SOLL-Analysen, durchführen</a:t>
            </a:r>
          </a:p>
          <a:p>
            <a:r>
              <a:rPr lang="de-CH" dirty="0"/>
              <a:t>und Empfehlungen aussprechen, wie sie noch kindgerechter handeln können.</a:t>
            </a:r>
          </a:p>
          <a:p>
            <a:endParaRPr lang="de-CH" dirty="0"/>
          </a:p>
          <a:p>
            <a:r>
              <a:rPr lang="de-CH" dirty="0"/>
              <a:t>Ein wichtiger Aspekt sind dabei die Fort- und Weiterbildungen.</a:t>
            </a:r>
          </a:p>
        </p:txBody>
      </p:sp>
      <p:sp>
        <p:nvSpPr>
          <p:cNvPr id="4" name="Datumsplatzhalter 3"/>
          <p:cNvSpPr>
            <a:spLocks noGrp="1"/>
          </p:cNvSpPr>
          <p:nvPr>
            <p:ph type="dt" idx="1"/>
          </p:nvPr>
        </p:nvSpPr>
        <p:spPr/>
        <p:txBody>
          <a:bodyPr/>
          <a:lstStyle/>
          <a:p>
            <a:pPr>
              <a:defRPr/>
            </a:pPr>
            <a:fld id="{BA863BC7-4CC9-F243-B806-B3B944BA0F6A}"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30</a:t>
            </a:fld>
            <a:endParaRPr lang="de-DE"/>
          </a:p>
        </p:txBody>
      </p:sp>
    </p:spTree>
    <p:extLst>
      <p:ext uri="{BB962C8B-B14F-4D97-AF65-F5344CB8AC3E}">
        <p14:creationId xmlns:p14="http://schemas.microsoft.com/office/powerpoint/2010/main" val="2962409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Datumsplatzhalter 3"/>
          <p:cNvSpPr>
            <a:spLocks noGrp="1"/>
          </p:cNvSpPr>
          <p:nvPr>
            <p:ph type="dt" idx="1"/>
          </p:nvPr>
        </p:nvSpPr>
        <p:spPr/>
        <p:txBody>
          <a:bodyPr/>
          <a:lstStyle/>
          <a:p>
            <a:pPr>
              <a:defRPr/>
            </a:pPr>
            <a:fld id="{BEBEDF9A-471D-1B4B-8DBA-C5311D6E1E97}"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31</a:t>
            </a:fld>
            <a:endParaRPr lang="de-DE"/>
          </a:p>
        </p:txBody>
      </p:sp>
    </p:spTree>
    <p:extLst>
      <p:ext uri="{BB962C8B-B14F-4D97-AF65-F5344CB8AC3E}">
        <p14:creationId xmlns:p14="http://schemas.microsoft.com/office/powerpoint/2010/main" val="1519959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Datumsplatzhalter 3"/>
          <p:cNvSpPr>
            <a:spLocks noGrp="1"/>
          </p:cNvSpPr>
          <p:nvPr>
            <p:ph type="dt" idx="1"/>
          </p:nvPr>
        </p:nvSpPr>
        <p:spPr/>
        <p:txBody>
          <a:bodyPr/>
          <a:lstStyle/>
          <a:p>
            <a:pPr>
              <a:defRPr/>
            </a:pPr>
            <a:fld id="{BEBEDF9A-471D-1B4B-8DBA-C5311D6E1E97}"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38</a:t>
            </a:fld>
            <a:endParaRPr lang="de-DE"/>
          </a:p>
        </p:txBody>
      </p:sp>
    </p:spTree>
    <p:extLst>
      <p:ext uri="{BB962C8B-B14F-4D97-AF65-F5344CB8AC3E}">
        <p14:creationId xmlns:p14="http://schemas.microsoft.com/office/powerpoint/2010/main" val="159488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a:defRPr/>
            </a:pPr>
            <a:fld id="{59A107FC-C3A0-4741-A5C4-06A626DAC73B}" type="datetime1">
              <a:rPr lang="de-CH" smtClean="0"/>
              <a:t>28.09.23</a:t>
            </a:fld>
            <a:endParaRPr lang="de-DE"/>
          </a:p>
        </p:txBody>
      </p:sp>
      <p:sp>
        <p:nvSpPr>
          <p:cNvPr id="5" name="Foliennummernplatzhalter 4"/>
          <p:cNvSpPr>
            <a:spLocks noGrp="1"/>
          </p:cNvSpPr>
          <p:nvPr>
            <p:ph type="sldNum" sz="quarter" idx="11"/>
          </p:nvPr>
        </p:nvSpPr>
        <p:spPr/>
        <p:txBody>
          <a:bodyPr/>
          <a:lstStyle/>
          <a:p>
            <a:pPr>
              <a:defRPr/>
            </a:pPr>
            <a:fld id="{BD784775-3DD6-FB4B-AD33-28CF779F7545}" type="slidenum">
              <a:rPr lang="de-DE" smtClean="0"/>
              <a:pPr>
                <a:defRPr/>
              </a:pPr>
              <a:t>49</a:t>
            </a:fld>
            <a:endParaRPr lang="de-DE"/>
          </a:p>
        </p:txBody>
      </p:sp>
    </p:spTree>
    <p:extLst>
      <p:ext uri="{BB962C8B-B14F-4D97-AF65-F5344CB8AC3E}">
        <p14:creationId xmlns:p14="http://schemas.microsoft.com/office/powerpoint/2010/main" val="219903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777875" y="766763"/>
            <a:ext cx="5543550" cy="3838575"/>
          </a:xfrm>
          <a:ln/>
        </p:spPr>
      </p:sp>
      <p:sp>
        <p:nvSpPr>
          <p:cNvPr id="68611" name="Rectangle 3"/>
          <p:cNvSpPr>
            <a:spLocks noGrp="1" noChangeArrowheads="1"/>
          </p:cNvSpPr>
          <p:nvPr>
            <p:ph type="body" idx="1"/>
          </p:nvPr>
        </p:nvSpPr>
        <p:spPr>
          <a:xfrm>
            <a:off x="945027" y="4861768"/>
            <a:ext cx="5209248" cy="4606227"/>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sz="1200" dirty="0"/>
          </a:p>
        </p:txBody>
      </p:sp>
    </p:spTree>
    <p:extLst>
      <p:ext uri="{BB962C8B-B14F-4D97-AF65-F5344CB8AC3E}">
        <p14:creationId xmlns:p14="http://schemas.microsoft.com/office/powerpoint/2010/main" val="1763906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000"/>
              </a:lnSpc>
              <a:spcBef>
                <a:spcPts val="0"/>
              </a:spcBef>
            </a:pPr>
            <a:endParaRPr lang="de-DE" sz="1100" dirty="0"/>
          </a:p>
        </p:txBody>
      </p:sp>
      <p:sp>
        <p:nvSpPr>
          <p:cNvPr id="4" name="Datumsplatzhalter 3"/>
          <p:cNvSpPr>
            <a:spLocks noGrp="1"/>
          </p:cNvSpPr>
          <p:nvPr>
            <p:ph type="dt" idx="10"/>
          </p:nvPr>
        </p:nvSpPr>
        <p:spPr/>
        <p:txBody>
          <a:bodyPr/>
          <a:lstStyle/>
          <a:p>
            <a:pPr>
              <a:defRPr/>
            </a:pPr>
            <a:fld id="{F808E18E-7A90-F14D-A1AB-6D4ABDEBA77B}" type="datetime1">
              <a:rPr lang="de-CH" smtClean="0"/>
              <a:t>28.09.23</a:t>
            </a:fld>
            <a:endParaRPr lang="de-DE"/>
          </a:p>
        </p:txBody>
      </p:sp>
      <p:sp>
        <p:nvSpPr>
          <p:cNvPr id="5" name="Foliennummernplatzhalter 4"/>
          <p:cNvSpPr>
            <a:spLocks noGrp="1"/>
          </p:cNvSpPr>
          <p:nvPr>
            <p:ph type="sldNum" sz="quarter" idx="11"/>
          </p:nvPr>
        </p:nvSpPr>
        <p:spPr/>
        <p:txBody>
          <a:bodyPr/>
          <a:lstStyle/>
          <a:p>
            <a:pPr>
              <a:defRPr/>
            </a:pPr>
            <a:fld id="{BD784775-3DD6-FB4B-AD33-28CF779F7545}" type="slidenum">
              <a:rPr lang="de-DE" smtClean="0"/>
              <a:pPr>
                <a:defRPr/>
              </a:pPr>
              <a:t>52</a:t>
            </a:fld>
            <a:endParaRPr lang="de-DE"/>
          </a:p>
        </p:txBody>
      </p:sp>
    </p:spTree>
    <p:extLst>
      <p:ext uri="{BB962C8B-B14F-4D97-AF65-F5344CB8AC3E}">
        <p14:creationId xmlns:p14="http://schemas.microsoft.com/office/powerpoint/2010/main" val="48054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de-CH" sz="1200" b="0" i="0" kern="1200" baseline="0" dirty="0">
                <a:solidFill>
                  <a:schemeClr val="tx1"/>
                </a:solidFill>
                <a:effectLst/>
                <a:latin typeface="+mn-lt"/>
                <a:ea typeface="ＭＳ Ｐゴシック" charset="0"/>
                <a:cs typeface="ＭＳ Ｐゴシック" charset="0"/>
              </a:rPr>
              <a:t>Dieser Junge konnte Kinderanwaltschaft Schweiz telefonisch nicht erreichen und hat stattdessen ein Audio-File gesandt. Mit seiner Genehmigung wollen wir Ihnen damit einen Einblick geben in die Art der Anrufe, die uns erreichen.</a:t>
            </a:r>
          </a:p>
          <a:p>
            <a:endParaRPr lang="de-CH" dirty="0"/>
          </a:p>
        </p:txBody>
      </p:sp>
      <p:sp>
        <p:nvSpPr>
          <p:cNvPr id="4" name="Datumsplatzhalter 3"/>
          <p:cNvSpPr>
            <a:spLocks noGrp="1"/>
          </p:cNvSpPr>
          <p:nvPr>
            <p:ph type="dt" idx="1"/>
          </p:nvPr>
        </p:nvSpPr>
        <p:spPr/>
        <p:txBody>
          <a:bodyPr/>
          <a:lstStyle/>
          <a:p>
            <a:pPr>
              <a:defRPr/>
            </a:pPr>
            <a:fld id="{5C1A85DD-B1BC-6F46-BCEB-AB35DE945D50}"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3</a:t>
            </a:fld>
            <a:endParaRPr lang="de-DE"/>
          </a:p>
        </p:txBody>
      </p:sp>
    </p:spTree>
    <p:extLst>
      <p:ext uri="{BB962C8B-B14F-4D97-AF65-F5344CB8AC3E}">
        <p14:creationId xmlns:p14="http://schemas.microsoft.com/office/powerpoint/2010/main" val="29005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A7A3C881-F6A3-6441-B82E-91F266DD6603}"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6</a:t>
            </a:fld>
            <a:endParaRPr lang="de-DE"/>
          </a:p>
        </p:txBody>
      </p:sp>
    </p:spTree>
    <p:extLst>
      <p:ext uri="{BB962C8B-B14F-4D97-AF65-F5344CB8AC3E}">
        <p14:creationId xmlns:p14="http://schemas.microsoft.com/office/powerpoint/2010/main" val="620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Datumsplatzhalter 3"/>
          <p:cNvSpPr>
            <a:spLocks noGrp="1"/>
          </p:cNvSpPr>
          <p:nvPr>
            <p:ph type="dt" idx="1"/>
          </p:nvPr>
        </p:nvSpPr>
        <p:spPr/>
        <p:txBody>
          <a:bodyPr/>
          <a:lstStyle/>
          <a:p>
            <a:pPr>
              <a:defRPr/>
            </a:pPr>
            <a:fld id="{A7A3C881-F6A3-6441-B82E-91F266DD6603}"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10</a:t>
            </a:fld>
            <a:endParaRPr lang="de-DE"/>
          </a:p>
        </p:txBody>
      </p:sp>
    </p:spTree>
    <p:extLst>
      <p:ext uri="{BB962C8B-B14F-4D97-AF65-F5344CB8AC3E}">
        <p14:creationId xmlns:p14="http://schemas.microsoft.com/office/powerpoint/2010/main" val="6200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2010 entstanden die Leitlinien für eine kindgerechte Justiz. Ich empfehle Ihnen diese unbedingt zu lesen und in Ihrer täglichen Arbeit anzuwenden. </a:t>
            </a:r>
          </a:p>
          <a:p>
            <a:endParaRPr lang="de-CH" dirty="0"/>
          </a:p>
          <a:p>
            <a:r>
              <a:rPr lang="de-CH" dirty="0"/>
              <a:t>Diese Leitlinien sind die Grundlage, damit Kinder sich gar nie an eine </a:t>
            </a:r>
            <a:r>
              <a:rPr lang="de-CH" dirty="0" err="1"/>
              <a:t>Ombudsstelle</a:t>
            </a:r>
            <a:r>
              <a:rPr lang="de-CH" dirty="0"/>
              <a:t> für Kinderrechte wenden müssen. </a:t>
            </a:r>
          </a:p>
          <a:p>
            <a:r>
              <a:rPr lang="de-CH" dirty="0"/>
              <a:t>Wenn Kindern das Recht auf Information, Gehör und wenn nötig auf eine Rechtsvertretung gewährt wird, </a:t>
            </a:r>
          </a:p>
          <a:p>
            <a:r>
              <a:rPr lang="de-CH" dirty="0"/>
              <a:t>wenn Kinder partizipieren können </a:t>
            </a:r>
          </a:p>
          <a:p>
            <a:r>
              <a:rPr lang="de-CH" dirty="0"/>
              <a:t>und im übergeordneten Kindesinteresse entschieden wird, </a:t>
            </a:r>
          </a:p>
          <a:p>
            <a:r>
              <a:rPr lang="de-CH" dirty="0"/>
              <a:t>müssen Kinder keine </a:t>
            </a:r>
            <a:r>
              <a:rPr lang="de-CH" dirty="0" err="1"/>
              <a:t>Ombudsstelle</a:t>
            </a:r>
            <a:r>
              <a:rPr lang="de-CH" dirty="0"/>
              <a:t> anrufen. </a:t>
            </a:r>
          </a:p>
          <a:p>
            <a:endParaRPr lang="de-CH" dirty="0"/>
          </a:p>
          <a:p>
            <a:r>
              <a:rPr lang="de-CH" dirty="0"/>
              <a:t>Voraussetzung dafür ist, dass Fachpersonen fort- und weitergebildet sind und dieses Wissen auch in der täglichen Arbeit mit Kindern anwenden.</a:t>
            </a:r>
          </a:p>
        </p:txBody>
      </p:sp>
      <p:sp>
        <p:nvSpPr>
          <p:cNvPr id="4" name="Datumsplatzhalter 3"/>
          <p:cNvSpPr>
            <a:spLocks noGrp="1"/>
          </p:cNvSpPr>
          <p:nvPr>
            <p:ph type="dt" idx="1"/>
          </p:nvPr>
        </p:nvSpPr>
        <p:spPr/>
        <p:txBody>
          <a:bodyPr/>
          <a:lstStyle/>
          <a:p>
            <a:pPr>
              <a:defRPr/>
            </a:pPr>
            <a:fld id="{9A2A1B82-3903-9640-93D0-B00EFFD41356}"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12</a:t>
            </a:fld>
            <a:endParaRPr lang="de-DE"/>
          </a:p>
        </p:txBody>
      </p:sp>
    </p:spTree>
    <p:extLst>
      <p:ext uri="{BB962C8B-B14F-4D97-AF65-F5344CB8AC3E}">
        <p14:creationId xmlns:p14="http://schemas.microsoft.com/office/powerpoint/2010/main" val="1956274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ＭＳ Ｐゴシック" charset="0"/>
                <a:cs typeface="ＭＳ Ｐゴシック" charset="0"/>
              </a:rPr>
              <a:t>Zusammenfassend OSKR: </a:t>
            </a:r>
            <a:br>
              <a:rPr lang="de-DE" sz="1200" b="0" kern="1200" dirty="0">
                <a:solidFill>
                  <a:schemeClr val="tx1"/>
                </a:solidFill>
                <a:effectLst/>
                <a:latin typeface="+mn-lt"/>
                <a:ea typeface="ＭＳ Ｐゴシック" charset="0"/>
                <a:cs typeface="ＭＳ Ｐゴシック" charset="0"/>
              </a:rPr>
            </a:br>
            <a:r>
              <a:rPr lang="de-DE" sz="1200" b="0" kern="1200" dirty="0">
                <a:solidFill>
                  <a:schemeClr val="tx1"/>
                </a:solidFill>
                <a:effectLst/>
                <a:latin typeface="+mn-lt"/>
                <a:ea typeface="ＭＳ Ｐゴシック" charset="0"/>
                <a:cs typeface="ＭＳ Ｐゴシック" charset="0"/>
              </a:rPr>
              <a:t>breite</a:t>
            </a:r>
            <a:r>
              <a:rPr lang="de-DE" sz="1200" b="0" kern="1200" baseline="0" dirty="0">
                <a:solidFill>
                  <a:schemeClr val="tx1"/>
                </a:solidFill>
                <a:effectLst/>
                <a:latin typeface="+mn-lt"/>
                <a:ea typeface="ＭＳ Ｐゴシック" charset="0"/>
                <a:cs typeface="ＭＳ Ｐゴシック" charset="0"/>
              </a:rPr>
              <a:t> Tätigkeit in allen Rechtsgebieten</a:t>
            </a:r>
          </a:p>
          <a:p>
            <a:r>
              <a:rPr lang="de-DE" sz="1200" b="0" kern="1200" baseline="0" dirty="0">
                <a:solidFill>
                  <a:schemeClr val="tx1"/>
                </a:solidFill>
                <a:effectLst/>
                <a:latin typeface="+mn-lt"/>
                <a:ea typeface="ＭＳ Ｐゴシック" charset="0"/>
                <a:cs typeface="ＭＳ Ｐゴシック" charset="0"/>
              </a:rPr>
              <a:t>Zuständig für Fragen der Kinder und ihres Umfeldes und für Fachpersonen</a:t>
            </a:r>
          </a:p>
          <a:p>
            <a:r>
              <a:rPr lang="de-DE" sz="1200" b="0" kern="1200" baseline="0" dirty="0">
                <a:solidFill>
                  <a:schemeClr val="tx1"/>
                </a:solidFill>
                <a:effectLst/>
                <a:latin typeface="+mn-lt"/>
                <a:ea typeface="ＭＳ Ｐゴシック" charset="0"/>
                <a:cs typeface="ＭＳ Ｐゴシック" charset="0"/>
              </a:rPr>
              <a:t>Sorgt mit Empfehlungen aus der Praxis für strukturelle Verbesserung</a:t>
            </a:r>
          </a:p>
          <a:p>
            <a:r>
              <a:rPr lang="de-DE" sz="1200" b="0" kern="1200" dirty="0">
                <a:solidFill>
                  <a:schemeClr val="tx1"/>
                </a:solidFill>
                <a:effectLst/>
                <a:latin typeface="+mn-lt"/>
                <a:ea typeface="ＭＳ Ｐゴシック" charset="0"/>
                <a:cs typeface="ＭＳ Ｐゴシック" charset="0"/>
              </a:rPr>
              <a:t>Sichert Kindern Zugang zum Rechtssystem</a:t>
            </a:r>
            <a:endParaRPr lang="de-CH" dirty="0"/>
          </a:p>
        </p:txBody>
      </p:sp>
      <p:sp>
        <p:nvSpPr>
          <p:cNvPr id="4" name="Datumsplatzhalter 3"/>
          <p:cNvSpPr>
            <a:spLocks noGrp="1"/>
          </p:cNvSpPr>
          <p:nvPr>
            <p:ph type="dt" idx="10"/>
          </p:nvPr>
        </p:nvSpPr>
        <p:spPr/>
        <p:txBody>
          <a:bodyPr/>
          <a:lstStyle/>
          <a:p>
            <a:pPr>
              <a:defRPr/>
            </a:pPr>
            <a:fld id="{51865CCE-A4F5-674B-A6DE-747572176A82}" type="datetime1">
              <a:rPr lang="de-CH" smtClean="0"/>
              <a:t>28.09.23</a:t>
            </a:fld>
            <a:endParaRPr lang="de-DE" dirty="0"/>
          </a:p>
        </p:txBody>
      </p:sp>
      <p:sp>
        <p:nvSpPr>
          <p:cNvPr id="5" name="Foliennummernplatzhalter 4"/>
          <p:cNvSpPr>
            <a:spLocks noGrp="1"/>
          </p:cNvSpPr>
          <p:nvPr>
            <p:ph type="sldNum" sz="quarter" idx="11"/>
          </p:nvPr>
        </p:nvSpPr>
        <p:spPr/>
        <p:txBody>
          <a:bodyPr/>
          <a:lstStyle/>
          <a:p>
            <a:pPr>
              <a:defRPr/>
            </a:pPr>
            <a:fld id="{BD784775-3DD6-FB4B-AD33-28CF779F7545}" type="slidenum">
              <a:rPr lang="de-DE" smtClean="0"/>
              <a:pPr>
                <a:defRPr/>
              </a:pPr>
              <a:t>13</a:t>
            </a:fld>
            <a:endParaRPr lang="de-DE" dirty="0"/>
          </a:p>
        </p:txBody>
      </p:sp>
    </p:spTree>
    <p:extLst>
      <p:ext uri="{BB962C8B-B14F-4D97-AF65-F5344CB8AC3E}">
        <p14:creationId xmlns:p14="http://schemas.microsoft.com/office/powerpoint/2010/main" val="139958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Eine </a:t>
            </a:r>
            <a:r>
              <a:rPr lang="de-CH" dirty="0" err="1"/>
              <a:t>Ombudsstelle</a:t>
            </a:r>
            <a:r>
              <a:rPr lang="de-CH" dirty="0"/>
              <a:t> soll Kindern den Zugang sicherstellen, in dem sie situativ und punktuell das Kind unterstützt. </a:t>
            </a:r>
          </a:p>
          <a:p>
            <a:r>
              <a:rPr lang="de-CH" dirty="0"/>
              <a:t>Eine </a:t>
            </a:r>
            <a:r>
              <a:rPr lang="de-CH" dirty="0" err="1"/>
              <a:t>Ombudsstelle</a:t>
            </a:r>
            <a:r>
              <a:rPr lang="de-CH" dirty="0"/>
              <a:t> benötigt es nur dann, wenn das Rechtssystem nicht kindgerecht funktioniert und die Kinder- und Verfahrensrechte nicht sichergestellt werden. </a:t>
            </a:r>
          </a:p>
          <a:p>
            <a:endParaRPr lang="de-CH" dirty="0"/>
          </a:p>
          <a:p>
            <a:r>
              <a:rPr lang="de-CH" dirty="0"/>
              <a:t>Sehr früh soll ein Kind in einem solchen Fall die </a:t>
            </a:r>
            <a:r>
              <a:rPr lang="de-CH" dirty="0" err="1"/>
              <a:t>Ombudsstelle</a:t>
            </a:r>
            <a:r>
              <a:rPr lang="de-CH" dirty="0"/>
              <a:t> kontaktieren.</a:t>
            </a:r>
          </a:p>
          <a:p>
            <a:r>
              <a:rPr lang="de-CH" dirty="0"/>
              <a:t>Dies bedeutet bereits auch bei einer Kindeswohlgefährdung. </a:t>
            </a:r>
          </a:p>
          <a:p>
            <a:r>
              <a:rPr lang="de-CH" dirty="0"/>
              <a:t>Auf der Ebene der verfügenden Behörde oder des Gerichts unbedingt vor dem Entscheid, damit die Rechte sichergestellt werden können. </a:t>
            </a:r>
          </a:p>
          <a:p>
            <a:endParaRPr lang="de-CH" dirty="0"/>
          </a:p>
          <a:p>
            <a:r>
              <a:rPr lang="de-CH" dirty="0"/>
              <a:t>Nur dann ist überhaupt ein Entscheid im übergeordneten Kindesinteresse möglich!</a:t>
            </a:r>
          </a:p>
          <a:p>
            <a:endParaRPr lang="de-CH" dirty="0"/>
          </a:p>
        </p:txBody>
      </p:sp>
      <p:sp>
        <p:nvSpPr>
          <p:cNvPr id="4" name="Datumsplatzhalter 3"/>
          <p:cNvSpPr>
            <a:spLocks noGrp="1"/>
          </p:cNvSpPr>
          <p:nvPr>
            <p:ph type="dt" idx="1"/>
          </p:nvPr>
        </p:nvSpPr>
        <p:spPr/>
        <p:txBody>
          <a:bodyPr/>
          <a:lstStyle/>
          <a:p>
            <a:pPr>
              <a:defRPr/>
            </a:pPr>
            <a:fld id="{BEC2CC42-6ABA-EE4C-94B1-E1A5A33F415E}"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14</a:t>
            </a:fld>
            <a:endParaRPr lang="de-DE"/>
          </a:p>
        </p:txBody>
      </p:sp>
    </p:spTree>
    <p:extLst>
      <p:ext uri="{BB962C8B-B14F-4D97-AF65-F5344CB8AC3E}">
        <p14:creationId xmlns:p14="http://schemas.microsoft.com/office/powerpoint/2010/main" val="2693872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Wir bieten zwei Dienstleistungen dir rechtliche Beratung für Kinder und Jugendliche sowie Expertise  für Fachpersonen vor Ort</a:t>
            </a:r>
          </a:p>
        </p:txBody>
      </p:sp>
      <p:sp>
        <p:nvSpPr>
          <p:cNvPr id="4" name="Datumsplatzhalter 3"/>
          <p:cNvSpPr>
            <a:spLocks noGrp="1"/>
          </p:cNvSpPr>
          <p:nvPr>
            <p:ph type="dt" idx="1"/>
          </p:nvPr>
        </p:nvSpPr>
        <p:spPr/>
        <p:txBody>
          <a:bodyPr/>
          <a:lstStyle/>
          <a:p>
            <a:pPr>
              <a:defRPr/>
            </a:pPr>
            <a:fld id="{E9DC9CA5-CBFF-8548-BE12-14AE8776B5D2}"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15</a:t>
            </a:fld>
            <a:endParaRPr lang="de-DE"/>
          </a:p>
        </p:txBody>
      </p:sp>
    </p:spTree>
    <p:extLst>
      <p:ext uri="{BB962C8B-B14F-4D97-AF65-F5344CB8AC3E}">
        <p14:creationId xmlns:p14="http://schemas.microsoft.com/office/powerpoint/2010/main" val="10204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Wir bieten weiterhin Kindern und Jugendlichen rechtliche Beratung an und vermitteln zwischen ihnen und Fachpersonen vor Ort. </a:t>
            </a:r>
          </a:p>
          <a:p>
            <a:endParaRPr lang="de-CH" dirty="0"/>
          </a:p>
          <a:p>
            <a:r>
              <a:rPr lang="de-CH" dirty="0"/>
              <a:t>Besonderen Wert legen wir auf den Zugang zum Rechtssystem für Kinder mit einer Behinderung. </a:t>
            </a:r>
          </a:p>
          <a:p>
            <a:endParaRPr lang="de-CH" dirty="0"/>
          </a:p>
          <a:p>
            <a:r>
              <a:rPr lang="de-CH" dirty="0"/>
              <a:t>Die Webseite wird somit vollumfänglich barrierefrei sein. </a:t>
            </a:r>
          </a:p>
        </p:txBody>
      </p:sp>
      <p:sp>
        <p:nvSpPr>
          <p:cNvPr id="4" name="Datumsplatzhalter 3"/>
          <p:cNvSpPr>
            <a:spLocks noGrp="1"/>
          </p:cNvSpPr>
          <p:nvPr>
            <p:ph type="dt" idx="1"/>
          </p:nvPr>
        </p:nvSpPr>
        <p:spPr/>
        <p:txBody>
          <a:bodyPr/>
          <a:lstStyle/>
          <a:p>
            <a:pPr>
              <a:defRPr/>
            </a:pPr>
            <a:fld id="{EF61CDA3-DC1A-6349-BE26-41A288B618E6}" type="datetime1">
              <a:rPr lang="de-CH" smtClean="0"/>
              <a:t>28.09.23</a:t>
            </a:fld>
            <a:endParaRPr lang="de-DE"/>
          </a:p>
        </p:txBody>
      </p:sp>
      <p:sp>
        <p:nvSpPr>
          <p:cNvPr id="5" name="Foliennummernplatzhalter 4"/>
          <p:cNvSpPr>
            <a:spLocks noGrp="1"/>
          </p:cNvSpPr>
          <p:nvPr>
            <p:ph type="sldNum" sz="quarter" idx="5"/>
          </p:nvPr>
        </p:nvSpPr>
        <p:spPr/>
        <p:txBody>
          <a:bodyPr/>
          <a:lstStyle/>
          <a:p>
            <a:pPr>
              <a:defRPr/>
            </a:pPr>
            <a:fld id="{BD784775-3DD6-FB4B-AD33-28CF779F7545}" type="slidenum">
              <a:rPr lang="de-DE" smtClean="0"/>
              <a:pPr>
                <a:defRPr/>
              </a:pPr>
              <a:t>18</a:t>
            </a:fld>
            <a:endParaRPr lang="de-DE"/>
          </a:p>
        </p:txBody>
      </p:sp>
    </p:spTree>
    <p:extLst>
      <p:ext uri="{BB962C8B-B14F-4D97-AF65-F5344CB8AC3E}">
        <p14:creationId xmlns:p14="http://schemas.microsoft.com/office/powerpoint/2010/main" val="342297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CH" dirty="0"/>
              <a:t>Mastertitelformat bearbeiten</a:t>
            </a:r>
            <a:endParaRPr lang="de-DE" dirty="0"/>
          </a:p>
        </p:txBody>
      </p:sp>
      <p:sp>
        <p:nvSpPr>
          <p:cNvPr id="7" name="Inhaltsplatzhalter 6"/>
          <p:cNvSpPr>
            <a:spLocks noGrp="1"/>
          </p:cNvSpPr>
          <p:nvPr>
            <p:ph sz="quarter" idx="13"/>
          </p:nvPr>
        </p:nvSpPr>
        <p:spPr>
          <a:xfrm>
            <a:off x="639764" y="1628775"/>
            <a:ext cx="8853487" cy="4248150"/>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9" name="Textplatzhalter 8"/>
          <p:cNvSpPr>
            <a:spLocks noGrp="1"/>
          </p:cNvSpPr>
          <p:nvPr>
            <p:ph type="body" sz="quarter" idx="14"/>
          </p:nvPr>
        </p:nvSpPr>
        <p:spPr>
          <a:xfrm>
            <a:off x="639763" y="0"/>
            <a:ext cx="2160000" cy="360000"/>
          </a:xfrm>
          <a:solidFill>
            <a:schemeClr val="accent5"/>
          </a:solidFill>
          <a:effectLst/>
        </p:spPr>
        <p:txBody>
          <a:bodyPr/>
          <a:lstStyle>
            <a:lvl1pPr marL="0" indent="0" algn="l">
              <a:buNone/>
              <a:defRPr sz="1600">
                <a:solidFill>
                  <a:schemeClr val="bg1"/>
                </a:solidFill>
              </a:defRPr>
            </a:lvl1pPr>
            <a:lvl2pPr marL="366713" indent="0" algn="l">
              <a:buNone/>
              <a:defRPr sz="1800">
                <a:solidFill>
                  <a:schemeClr val="bg1"/>
                </a:solidFill>
              </a:defRPr>
            </a:lvl2pPr>
            <a:lvl3pPr marL="685800" indent="0" algn="l">
              <a:buNone/>
              <a:defRPr sz="1800">
                <a:solidFill>
                  <a:schemeClr val="bg1"/>
                </a:solidFill>
              </a:defRPr>
            </a:lvl3pPr>
            <a:lvl4pPr marL="1143000" indent="0" algn="l">
              <a:buNone/>
              <a:defRPr sz="1800">
                <a:solidFill>
                  <a:schemeClr val="bg1"/>
                </a:solidFill>
              </a:defRPr>
            </a:lvl4pPr>
            <a:lvl5pPr marL="1600200" indent="0" algn="l">
              <a:buNone/>
              <a:defRPr sz="1800">
                <a:solidFill>
                  <a:schemeClr val="bg1"/>
                </a:solidFill>
              </a:defRPr>
            </a:lvl5pPr>
          </a:lstStyle>
          <a:p>
            <a:pPr lvl="0"/>
            <a:r>
              <a:rPr lang="de-CH" dirty="0"/>
              <a:t>Mastertextformat bearbeiten</a:t>
            </a:r>
          </a:p>
        </p:txBody>
      </p:sp>
      <p:sp>
        <p:nvSpPr>
          <p:cNvPr id="6" name="Datumsplatzhalter 5">
            <a:extLst>
              <a:ext uri="{FF2B5EF4-FFF2-40B4-BE49-F238E27FC236}">
                <a16:creationId xmlns:a16="http://schemas.microsoft.com/office/drawing/2014/main" id="{585CE74C-6D41-3B43-B9BD-137CA1CDB399}"/>
              </a:ext>
            </a:extLst>
          </p:cNvPr>
          <p:cNvSpPr>
            <a:spLocks noGrp="1"/>
          </p:cNvSpPr>
          <p:nvPr>
            <p:ph type="dt" sz="half" idx="15"/>
          </p:nvPr>
        </p:nvSpPr>
        <p:spPr/>
        <p:txBody>
          <a:bodyPr/>
          <a:lstStyle/>
          <a:p>
            <a:fld id="{36874FE8-5250-A34F-96F7-F37D73925D9F}" type="datetime1">
              <a:rPr lang="de-CH" smtClean="0"/>
              <a:t>28.09.23</a:t>
            </a:fld>
            <a:endParaRPr lang="de-CH"/>
          </a:p>
        </p:txBody>
      </p:sp>
      <p:sp>
        <p:nvSpPr>
          <p:cNvPr id="10" name="Fußzeilenplatzhalter 9">
            <a:extLst>
              <a:ext uri="{FF2B5EF4-FFF2-40B4-BE49-F238E27FC236}">
                <a16:creationId xmlns:a16="http://schemas.microsoft.com/office/drawing/2014/main" id="{68C641D6-B84D-9D45-8EBD-F13E1F70C6D7}"/>
              </a:ext>
            </a:extLst>
          </p:cNvPr>
          <p:cNvSpPr>
            <a:spLocks noGrp="1"/>
          </p:cNvSpPr>
          <p:nvPr>
            <p:ph type="ftr" sz="quarter" idx="16"/>
          </p:nvPr>
        </p:nvSpPr>
        <p:spPr/>
        <p:txBody>
          <a:bodyPr/>
          <a:lstStyle/>
          <a:p>
            <a:r>
              <a:rPr lang="de-CH"/>
              <a:t>www.ombudsstelle-kinderrechte-schweiz.ch    www.kinderombudsstelle.ch</a:t>
            </a:r>
            <a:endParaRPr lang="de-CH" dirty="0"/>
          </a:p>
        </p:txBody>
      </p:sp>
      <p:sp>
        <p:nvSpPr>
          <p:cNvPr id="11" name="Foliennummernplatzhalter 10">
            <a:extLst>
              <a:ext uri="{FF2B5EF4-FFF2-40B4-BE49-F238E27FC236}">
                <a16:creationId xmlns:a16="http://schemas.microsoft.com/office/drawing/2014/main" id="{94FB5ABE-58D3-3741-9520-0DAF6289CD6A}"/>
              </a:ext>
            </a:extLst>
          </p:cNvPr>
          <p:cNvSpPr>
            <a:spLocks noGrp="1"/>
          </p:cNvSpPr>
          <p:nvPr>
            <p:ph type="sldNum" sz="quarter" idx="17"/>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990455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7" name="Inhaltsplatzhalter 6"/>
          <p:cNvSpPr>
            <a:spLocks noGrp="1"/>
          </p:cNvSpPr>
          <p:nvPr>
            <p:ph sz="quarter" idx="13"/>
          </p:nvPr>
        </p:nvSpPr>
        <p:spPr>
          <a:xfrm>
            <a:off x="639763" y="1628775"/>
            <a:ext cx="8853487" cy="4248150"/>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9" name="Textplatzhalter 8"/>
          <p:cNvSpPr>
            <a:spLocks noGrp="1"/>
          </p:cNvSpPr>
          <p:nvPr>
            <p:ph type="body" sz="quarter" idx="14"/>
          </p:nvPr>
        </p:nvSpPr>
        <p:spPr>
          <a:xfrm>
            <a:off x="632520" y="0"/>
            <a:ext cx="3592512" cy="404813"/>
          </a:xfrm>
          <a:solidFill>
            <a:schemeClr val="accent2"/>
          </a:solidFill>
          <a:effectLst>
            <a:outerShdw blurRad="50800" dist="38100" dir="2700000" algn="tl" rotWithShape="0">
              <a:srgbClr val="000000">
                <a:alpha val="43000"/>
              </a:srgbClr>
            </a:outerShdw>
          </a:effectLst>
        </p:spPr>
        <p:txBody>
          <a:bodyPr/>
          <a:lstStyle>
            <a:lvl1pPr marL="0" indent="0" algn="l">
              <a:buNone/>
              <a:defRPr sz="1800">
                <a:solidFill>
                  <a:schemeClr val="bg1"/>
                </a:solidFill>
              </a:defRPr>
            </a:lvl1pPr>
            <a:lvl2pPr marL="366713" indent="0" algn="l">
              <a:buNone/>
              <a:defRPr sz="1800">
                <a:solidFill>
                  <a:schemeClr val="bg1"/>
                </a:solidFill>
              </a:defRPr>
            </a:lvl2pPr>
            <a:lvl3pPr marL="685800" indent="0" algn="l">
              <a:buNone/>
              <a:defRPr sz="1800">
                <a:solidFill>
                  <a:schemeClr val="bg1"/>
                </a:solidFill>
              </a:defRPr>
            </a:lvl3pPr>
            <a:lvl4pPr marL="1143000" indent="0" algn="l">
              <a:buNone/>
              <a:defRPr sz="1800">
                <a:solidFill>
                  <a:schemeClr val="bg1"/>
                </a:solidFill>
              </a:defRPr>
            </a:lvl4pPr>
            <a:lvl5pPr marL="1600200" indent="0" algn="l">
              <a:buNone/>
              <a:defRPr sz="1800">
                <a:solidFill>
                  <a:schemeClr val="bg1"/>
                </a:solidFill>
              </a:defRPr>
            </a:lvl5pPr>
          </a:lstStyle>
          <a:p>
            <a:pPr lvl="0"/>
            <a:r>
              <a:rPr lang="de-CH"/>
              <a:t>Mastertextformat bearbeiten</a:t>
            </a:r>
          </a:p>
        </p:txBody>
      </p:sp>
      <p:sp>
        <p:nvSpPr>
          <p:cNvPr id="14" name="Datumsplatzhalter 13"/>
          <p:cNvSpPr>
            <a:spLocks noGrp="1"/>
          </p:cNvSpPr>
          <p:nvPr>
            <p:ph type="dt" sz="half" idx="15"/>
          </p:nvPr>
        </p:nvSpPr>
        <p:spPr/>
        <p:txBody>
          <a:bodyPr/>
          <a:lstStyle/>
          <a:p>
            <a:pPr>
              <a:defRPr/>
            </a:pPr>
            <a:fld id="{7004A6BC-3C06-B347-AC3C-3BDDACDB8FB7}" type="datetime1">
              <a:rPr lang="de-CH" smtClean="0"/>
              <a:t>28.09.23</a:t>
            </a:fld>
            <a:endParaRPr lang="de-CH" dirty="0"/>
          </a:p>
        </p:txBody>
      </p:sp>
      <p:sp>
        <p:nvSpPr>
          <p:cNvPr id="15" name="Fußzeilenplatzhalter 14"/>
          <p:cNvSpPr>
            <a:spLocks noGrp="1"/>
          </p:cNvSpPr>
          <p:nvPr>
            <p:ph type="ftr" sz="quarter" idx="16"/>
          </p:nvPr>
        </p:nvSpPr>
        <p:spPr/>
        <p:txBody>
          <a:bodyPr/>
          <a:lstStyle>
            <a:lvl1pPr>
              <a:defRPr baseline="0">
                <a:solidFill>
                  <a:schemeClr val="accent1">
                    <a:lumMod val="75000"/>
                  </a:schemeClr>
                </a:solidFill>
              </a:defRPr>
            </a:lvl1pPr>
          </a:lstStyle>
          <a:p>
            <a:r>
              <a:rPr lang="de-CH"/>
              <a:t>www.ombudsstelle-kinderrechte-schweiz.ch    www.kinderombudsstelle.ch</a:t>
            </a:r>
            <a:endParaRPr lang="de-CH" dirty="0"/>
          </a:p>
        </p:txBody>
      </p:sp>
      <p:sp>
        <p:nvSpPr>
          <p:cNvPr id="16" name="Foliennummernplatzhalter 15"/>
          <p:cNvSpPr>
            <a:spLocks noGrp="1"/>
          </p:cNvSpPr>
          <p:nvPr>
            <p:ph type="sldNum" sz="quarter" idx="17"/>
          </p:nvPr>
        </p:nvSpPr>
        <p:spPr/>
        <p:txBody>
          <a:bodyPr/>
          <a:lstStyle/>
          <a:p>
            <a:pPr>
              <a:defRPr/>
            </a:pPr>
            <a:fld id="{67FD208C-5AD9-2849-9689-552B2CB329D6}" type="slidenum">
              <a:rPr lang="en-US" smtClean="0"/>
              <a:pPr>
                <a:defRPr/>
              </a:pPr>
              <a:t>‹Nr.›</a:t>
            </a:fld>
            <a:endParaRPr lang="en-US" dirty="0"/>
          </a:p>
        </p:txBody>
      </p:sp>
    </p:spTree>
    <p:extLst>
      <p:ext uri="{BB962C8B-B14F-4D97-AF65-F5344CB8AC3E}">
        <p14:creationId xmlns:p14="http://schemas.microsoft.com/office/powerpoint/2010/main" val="255913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CH" dirty="0"/>
              <a:t>Mastertitelformat bearbeiten</a:t>
            </a:r>
            <a:endParaRPr lang="de-DE" dirty="0"/>
          </a:p>
        </p:txBody>
      </p:sp>
      <p:sp>
        <p:nvSpPr>
          <p:cNvPr id="7" name="Inhaltsplatzhalter 6"/>
          <p:cNvSpPr>
            <a:spLocks noGrp="1"/>
          </p:cNvSpPr>
          <p:nvPr>
            <p:ph sz="quarter" idx="13"/>
          </p:nvPr>
        </p:nvSpPr>
        <p:spPr>
          <a:xfrm>
            <a:off x="639763" y="1628775"/>
            <a:ext cx="8853487" cy="4248150"/>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9" name="Textplatzhalter 8"/>
          <p:cNvSpPr>
            <a:spLocks noGrp="1"/>
          </p:cNvSpPr>
          <p:nvPr>
            <p:ph type="body" sz="quarter" idx="14"/>
          </p:nvPr>
        </p:nvSpPr>
        <p:spPr>
          <a:xfrm>
            <a:off x="632520" y="0"/>
            <a:ext cx="2160000" cy="360000"/>
          </a:xfrm>
          <a:solidFill>
            <a:schemeClr val="accent5"/>
          </a:solidFill>
          <a:effectLst/>
        </p:spPr>
        <p:txBody>
          <a:bodyPr/>
          <a:lstStyle>
            <a:lvl1pPr marL="0" indent="0" algn="l">
              <a:buNone/>
              <a:defRPr sz="1600">
                <a:solidFill>
                  <a:schemeClr val="bg1"/>
                </a:solidFill>
              </a:defRPr>
            </a:lvl1pPr>
            <a:lvl2pPr marL="366713" indent="0" algn="l">
              <a:buNone/>
              <a:defRPr sz="1800">
                <a:solidFill>
                  <a:schemeClr val="bg1"/>
                </a:solidFill>
              </a:defRPr>
            </a:lvl2pPr>
            <a:lvl3pPr marL="685800" indent="0" algn="l">
              <a:buNone/>
              <a:defRPr sz="1800">
                <a:solidFill>
                  <a:schemeClr val="bg1"/>
                </a:solidFill>
              </a:defRPr>
            </a:lvl3pPr>
            <a:lvl4pPr marL="1143000" indent="0" algn="l">
              <a:buNone/>
              <a:defRPr sz="1800">
                <a:solidFill>
                  <a:schemeClr val="bg1"/>
                </a:solidFill>
              </a:defRPr>
            </a:lvl4pPr>
            <a:lvl5pPr marL="1600200" indent="0" algn="l">
              <a:buNone/>
              <a:defRPr sz="1800">
                <a:solidFill>
                  <a:schemeClr val="bg1"/>
                </a:solidFill>
              </a:defRPr>
            </a:lvl5pPr>
          </a:lstStyle>
          <a:p>
            <a:pPr lvl="0"/>
            <a:r>
              <a:rPr lang="de-CH" dirty="0"/>
              <a:t>Mastertextformat bearbeiten</a:t>
            </a:r>
          </a:p>
        </p:txBody>
      </p:sp>
      <p:sp>
        <p:nvSpPr>
          <p:cNvPr id="3" name="Datumsplatzhalter 2">
            <a:extLst>
              <a:ext uri="{FF2B5EF4-FFF2-40B4-BE49-F238E27FC236}">
                <a16:creationId xmlns:a16="http://schemas.microsoft.com/office/drawing/2014/main" id="{40CE5E54-DAAD-6744-96A8-A31AC486C9AD}"/>
              </a:ext>
            </a:extLst>
          </p:cNvPr>
          <p:cNvSpPr>
            <a:spLocks noGrp="1"/>
          </p:cNvSpPr>
          <p:nvPr>
            <p:ph type="dt" sz="half" idx="15"/>
          </p:nvPr>
        </p:nvSpPr>
        <p:spPr/>
        <p:txBody>
          <a:bodyPr/>
          <a:lstStyle/>
          <a:p>
            <a:fld id="{40274BE7-89DE-7640-805B-A1B1758B33E2}" type="datetime1">
              <a:rPr lang="de-CH" smtClean="0"/>
              <a:t>28.09.23</a:t>
            </a:fld>
            <a:endParaRPr lang="de-CH"/>
          </a:p>
        </p:txBody>
      </p:sp>
      <p:sp>
        <p:nvSpPr>
          <p:cNvPr id="4" name="Fußzeilenplatzhalter 3">
            <a:extLst>
              <a:ext uri="{FF2B5EF4-FFF2-40B4-BE49-F238E27FC236}">
                <a16:creationId xmlns:a16="http://schemas.microsoft.com/office/drawing/2014/main" id="{40ABFDA0-D9B9-7348-A422-99258BDE1C7E}"/>
              </a:ext>
            </a:extLst>
          </p:cNvPr>
          <p:cNvSpPr>
            <a:spLocks noGrp="1"/>
          </p:cNvSpPr>
          <p:nvPr>
            <p:ph type="ftr" sz="quarter" idx="16"/>
          </p:nvPr>
        </p:nvSpPr>
        <p:spPr/>
        <p:txBody>
          <a:bodyPr/>
          <a:lstStyle/>
          <a:p>
            <a:r>
              <a:rPr lang="de-CH"/>
              <a:t>www.ombudsstelle-kinderrechte-schweiz.ch    www.kinderombudsstelle.ch</a:t>
            </a:r>
          </a:p>
        </p:txBody>
      </p:sp>
      <p:sp>
        <p:nvSpPr>
          <p:cNvPr id="5" name="Foliennummernplatzhalter 4">
            <a:extLst>
              <a:ext uri="{FF2B5EF4-FFF2-40B4-BE49-F238E27FC236}">
                <a16:creationId xmlns:a16="http://schemas.microsoft.com/office/drawing/2014/main" id="{0DA1A6B4-1D56-404B-B2A6-6CB4901BC84E}"/>
              </a:ext>
            </a:extLst>
          </p:cNvPr>
          <p:cNvSpPr>
            <a:spLocks noGrp="1"/>
          </p:cNvSpPr>
          <p:nvPr>
            <p:ph type="sldNum" sz="quarter" idx="17"/>
          </p:nvPr>
        </p:nvSpPr>
        <p:spPr/>
        <p:txBody>
          <a:bodyPr/>
          <a:lstStyle/>
          <a:p>
            <a:fld id="{413592DA-FECF-9D4F-9E43-6ED9FA31EF31}" type="slidenum">
              <a:rPr lang="de-CH" smtClean="0"/>
              <a:t>‹Nr.›</a:t>
            </a:fld>
            <a:endParaRPr lang="de-CH"/>
          </a:p>
        </p:txBody>
      </p:sp>
    </p:spTree>
    <p:extLst>
      <p:ext uri="{BB962C8B-B14F-4D97-AF65-F5344CB8AC3E}">
        <p14:creationId xmlns:p14="http://schemas.microsoft.com/office/powerpoint/2010/main" val="192057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CH" dirty="0"/>
              <a:t>Mastertitelformat bearbeiten</a:t>
            </a:r>
            <a:endParaRPr lang="de-DE" dirty="0"/>
          </a:p>
        </p:txBody>
      </p:sp>
      <p:sp>
        <p:nvSpPr>
          <p:cNvPr id="7" name="Inhaltsplatzhalter 6"/>
          <p:cNvSpPr>
            <a:spLocks noGrp="1"/>
          </p:cNvSpPr>
          <p:nvPr>
            <p:ph sz="quarter" idx="13"/>
          </p:nvPr>
        </p:nvSpPr>
        <p:spPr>
          <a:xfrm>
            <a:off x="639764" y="1628775"/>
            <a:ext cx="8853487" cy="4248150"/>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9" name="Textplatzhalter 8"/>
          <p:cNvSpPr>
            <a:spLocks noGrp="1"/>
          </p:cNvSpPr>
          <p:nvPr>
            <p:ph type="body" sz="quarter" idx="14"/>
          </p:nvPr>
        </p:nvSpPr>
        <p:spPr>
          <a:xfrm>
            <a:off x="639763" y="0"/>
            <a:ext cx="2160000" cy="360000"/>
          </a:xfrm>
          <a:solidFill>
            <a:schemeClr val="accent5"/>
          </a:solidFill>
          <a:effectLst/>
        </p:spPr>
        <p:txBody>
          <a:bodyPr/>
          <a:lstStyle>
            <a:lvl1pPr marL="0" indent="0" algn="l">
              <a:buNone/>
              <a:defRPr sz="1600">
                <a:solidFill>
                  <a:schemeClr val="bg1"/>
                </a:solidFill>
              </a:defRPr>
            </a:lvl1pPr>
            <a:lvl2pPr marL="366713" indent="0" algn="l">
              <a:buNone/>
              <a:defRPr sz="1800">
                <a:solidFill>
                  <a:schemeClr val="bg1"/>
                </a:solidFill>
              </a:defRPr>
            </a:lvl2pPr>
            <a:lvl3pPr marL="685800" indent="0" algn="l">
              <a:buNone/>
              <a:defRPr sz="1800">
                <a:solidFill>
                  <a:schemeClr val="bg1"/>
                </a:solidFill>
              </a:defRPr>
            </a:lvl3pPr>
            <a:lvl4pPr marL="1143000" indent="0" algn="l">
              <a:buNone/>
              <a:defRPr sz="1800">
                <a:solidFill>
                  <a:schemeClr val="bg1"/>
                </a:solidFill>
              </a:defRPr>
            </a:lvl4pPr>
            <a:lvl5pPr marL="1600200" indent="0" algn="l">
              <a:buNone/>
              <a:defRPr sz="1800">
                <a:solidFill>
                  <a:schemeClr val="bg1"/>
                </a:solidFill>
              </a:defRPr>
            </a:lvl5pPr>
          </a:lstStyle>
          <a:p>
            <a:pPr lvl="0"/>
            <a:r>
              <a:rPr lang="de-CH" dirty="0"/>
              <a:t>Mastertextformat bearbeiten</a:t>
            </a:r>
          </a:p>
        </p:txBody>
      </p:sp>
      <p:sp>
        <p:nvSpPr>
          <p:cNvPr id="6" name="Datumsplatzhalter 5">
            <a:extLst>
              <a:ext uri="{FF2B5EF4-FFF2-40B4-BE49-F238E27FC236}">
                <a16:creationId xmlns:a16="http://schemas.microsoft.com/office/drawing/2014/main" id="{585CE74C-6D41-3B43-B9BD-137CA1CDB399}"/>
              </a:ext>
            </a:extLst>
          </p:cNvPr>
          <p:cNvSpPr>
            <a:spLocks noGrp="1"/>
          </p:cNvSpPr>
          <p:nvPr>
            <p:ph type="dt" sz="half" idx="15"/>
          </p:nvPr>
        </p:nvSpPr>
        <p:spPr/>
        <p:txBody>
          <a:bodyPr/>
          <a:lstStyle/>
          <a:p>
            <a:fld id="{BC99253F-C567-0D44-B6CF-78BDE46FCF60}" type="datetime1">
              <a:rPr lang="de-CH" smtClean="0"/>
              <a:t>28.09.23</a:t>
            </a:fld>
            <a:endParaRPr lang="de-CH"/>
          </a:p>
        </p:txBody>
      </p:sp>
      <p:sp>
        <p:nvSpPr>
          <p:cNvPr id="10" name="Fußzeilenplatzhalter 9">
            <a:extLst>
              <a:ext uri="{FF2B5EF4-FFF2-40B4-BE49-F238E27FC236}">
                <a16:creationId xmlns:a16="http://schemas.microsoft.com/office/drawing/2014/main" id="{68C641D6-B84D-9D45-8EBD-F13E1F70C6D7}"/>
              </a:ext>
            </a:extLst>
          </p:cNvPr>
          <p:cNvSpPr>
            <a:spLocks noGrp="1"/>
          </p:cNvSpPr>
          <p:nvPr>
            <p:ph type="ftr" sz="quarter" idx="16"/>
          </p:nvPr>
        </p:nvSpPr>
        <p:spPr/>
        <p:txBody>
          <a:bodyPr/>
          <a:lstStyle/>
          <a:p>
            <a:r>
              <a:rPr lang="de-CH"/>
              <a:t>www.ombudsstelle-kinderrechte-schweiz.ch    www.kinderombudsstelle.ch</a:t>
            </a:r>
            <a:endParaRPr lang="de-CH" dirty="0"/>
          </a:p>
        </p:txBody>
      </p:sp>
      <p:sp>
        <p:nvSpPr>
          <p:cNvPr id="11" name="Foliennummernplatzhalter 10">
            <a:extLst>
              <a:ext uri="{FF2B5EF4-FFF2-40B4-BE49-F238E27FC236}">
                <a16:creationId xmlns:a16="http://schemas.microsoft.com/office/drawing/2014/main" id="{94FB5ABE-58D3-3741-9520-0DAF6289CD6A}"/>
              </a:ext>
            </a:extLst>
          </p:cNvPr>
          <p:cNvSpPr>
            <a:spLocks noGrp="1"/>
          </p:cNvSpPr>
          <p:nvPr>
            <p:ph type="sldNum" sz="quarter" idx="17"/>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30614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7" name="Inhaltsplatzhalter 6"/>
          <p:cNvSpPr>
            <a:spLocks noGrp="1"/>
          </p:cNvSpPr>
          <p:nvPr>
            <p:ph sz="quarter" idx="13"/>
          </p:nvPr>
        </p:nvSpPr>
        <p:spPr>
          <a:xfrm>
            <a:off x="639763" y="1628775"/>
            <a:ext cx="8853487" cy="4248150"/>
          </a:xfrm>
        </p:spPr>
        <p:txBody>
          <a:bodyPr/>
          <a:lstStyle/>
          <a:p>
            <a:pPr lvl="0"/>
            <a:r>
              <a:rPr lang="de-DE" dirty="0"/>
              <a:t>Mastertextformat bearbeiten</a:t>
            </a:r>
          </a:p>
        </p:txBody>
      </p:sp>
      <p:sp>
        <p:nvSpPr>
          <p:cNvPr id="17" name="Textplatzhalter 8"/>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9" name="Rechteck 8">
            <a:extLst>
              <a:ext uri="{FF2B5EF4-FFF2-40B4-BE49-F238E27FC236}">
                <a16:creationId xmlns:a16="http://schemas.microsoft.com/office/drawing/2014/main" id="{75E1F812-7445-1642-BC89-8E4DC52F06BB}"/>
              </a:ext>
            </a:extLst>
          </p:cNvPr>
          <p:cNvSpPr/>
          <p:nvPr userDrawn="1"/>
        </p:nvSpPr>
        <p:spPr>
          <a:xfrm>
            <a:off x="0" y="1279525"/>
            <a:ext cx="577850" cy="228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00" b="0" dirty="0">
              <a:solidFill>
                <a:srgbClr val="FFFFFF"/>
              </a:solidFill>
              <a:latin typeface="PT Sans" panose="020B0503020203020204" pitchFamily="34" charset="77"/>
              <a:ea typeface="ＭＳ Ｐゴシック" charset="0"/>
              <a:cs typeface="ＭＳ Ｐゴシック" charset="0"/>
            </a:endParaRPr>
          </a:p>
        </p:txBody>
      </p:sp>
      <p:sp>
        <p:nvSpPr>
          <p:cNvPr id="11" name="Datumsplatzhalter 10">
            <a:extLst>
              <a:ext uri="{FF2B5EF4-FFF2-40B4-BE49-F238E27FC236}">
                <a16:creationId xmlns:a16="http://schemas.microsoft.com/office/drawing/2014/main" id="{BD274E2F-7470-3942-B4E4-EE51BB1DB15C}"/>
              </a:ext>
            </a:extLst>
          </p:cNvPr>
          <p:cNvSpPr>
            <a:spLocks noGrp="1"/>
          </p:cNvSpPr>
          <p:nvPr>
            <p:ph type="dt" sz="half" idx="19"/>
          </p:nvPr>
        </p:nvSpPr>
        <p:spPr/>
        <p:txBody>
          <a:bodyPr/>
          <a:lstStyle/>
          <a:p>
            <a:fld id="{842C17FA-4781-B74C-82FA-5601003E381E}" type="datetime1">
              <a:rPr lang="de-CH" smtClean="0"/>
              <a:t>28.09.23</a:t>
            </a:fld>
            <a:endParaRPr lang="de-CH"/>
          </a:p>
        </p:txBody>
      </p:sp>
      <p:sp>
        <p:nvSpPr>
          <p:cNvPr id="12" name="Fußzeilenplatzhalter 11">
            <a:extLst>
              <a:ext uri="{FF2B5EF4-FFF2-40B4-BE49-F238E27FC236}">
                <a16:creationId xmlns:a16="http://schemas.microsoft.com/office/drawing/2014/main" id="{241BE040-2EA6-A840-AE74-C6E31DEFE85C}"/>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3" name="Foliennummernplatzhalter 12">
            <a:extLst>
              <a:ext uri="{FF2B5EF4-FFF2-40B4-BE49-F238E27FC236}">
                <a16:creationId xmlns:a16="http://schemas.microsoft.com/office/drawing/2014/main" id="{8A6F30E8-D2C5-9247-B257-DFEF69A2CC48}"/>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117879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10"/>
          <p:cNvSpPr>
            <a:spLocks noGrp="1"/>
          </p:cNvSpPr>
          <p:nvPr>
            <p:ph sz="quarter" idx="2"/>
          </p:nvPr>
        </p:nvSpPr>
        <p:spPr>
          <a:xfrm>
            <a:off x="660400" y="2204864"/>
            <a:ext cx="4210050" cy="4018532"/>
          </a:xfrm>
        </p:spPr>
        <p:txBody>
          <a:bodyPr/>
          <a:lstStyle/>
          <a:p>
            <a:pPr lvl="0"/>
            <a:r>
              <a:rPr lang="de-DE" dirty="0"/>
              <a:t>Mastertextformat bearbeiten</a:t>
            </a:r>
          </a:p>
        </p:txBody>
      </p:sp>
      <p:sp>
        <p:nvSpPr>
          <p:cNvPr id="7" name="Inhaltsplatzhalter 12"/>
          <p:cNvSpPr>
            <a:spLocks noGrp="1"/>
          </p:cNvSpPr>
          <p:nvPr>
            <p:ph sz="quarter" idx="4"/>
          </p:nvPr>
        </p:nvSpPr>
        <p:spPr>
          <a:xfrm>
            <a:off x="5200650" y="2204864"/>
            <a:ext cx="4210050" cy="4018532"/>
          </a:xfrm>
        </p:spPr>
        <p:txBody>
          <a:bodyPr/>
          <a:lstStyle/>
          <a:p>
            <a:pPr lvl="0"/>
            <a:r>
              <a:rPr lang="de-DE" dirty="0"/>
              <a:t>Mastertextformat bearbeiten</a:t>
            </a:r>
          </a:p>
        </p:txBody>
      </p:sp>
      <p:sp>
        <p:nvSpPr>
          <p:cNvPr id="8" name="Textplatzhalter 15"/>
          <p:cNvSpPr>
            <a:spLocks noGrp="1"/>
          </p:cNvSpPr>
          <p:nvPr>
            <p:ph type="body" sz="quarter" idx="1"/>
          </p:nvPr>
        </p:nvSpPr>
        <p:spPr>
          <a:xfrm>
            <a:off x="660400" y="1752600"/>
            <a:ext cx="4210050" cy="380256"/>
          </a:xfrm>
          <a:solidFill>
            <a:schemeClr val="accent1"/>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9" name="Textplatzhalter 14"/>
          <p:cNvSpPr>
            <a:spLocks noGrp="1"/>
          </p:cNvSpPr>
          <p:nvPr>
            <p:ph type="body" sz="quarter" idx="3"/>
          </p:nvPr>
        </p:nvSpPr>
        <p:spPr>
          <a:xfrm>
            <a:off x="5200650" y="1752600"/>
            <a:ext cx="4210050" cy="380256"/>
          </a:xfrm>
          <a:solidFill>
            <a:schemeClr val="accent5"/>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10" name="Textplatzhalter 8"/>
          <p:cNvSpPr>
            <a:spLocks noGrp="1"/>
          </p:cNvSpPr>
          <p:nvPr>
            <p:ph type="body" sz="quarter" idx="13"/>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14" name="Datumsplatzhalter 13">
            <a:extLst>
              <a:ext uri="{FF2B5EF4-FFF2-40B4-BE49-F238E27FC236}">
                <a16:creationId xmlns:a16="http://schemas.microsoft.com/office/drawing/2014/main" id="{6CDFB3CD-9D1B-254A-89B1-889BB485FD10}"/>
              </a:ext>
            </a:extLst>
          </p:cNvPr>
          <p:cNvSpPr>
            <a:spLocks noGrp="1"/>
          </p:cNvSpPr>
          <p:nvPr>
            <p:ph type="dt" sz="half" idx="14"/>
          </p:nvPr>
        </p:nvSpPr>
        <p:spPr/>
        <p:txBody>
          <a:bodyPr/>
          <a:lstStyle/>
          <a:p>
            <a:fld id="{211644FA-7F3E-304F-8A0E-93BB0FD7E886}" type="datetime1">
              <a:rPr lang="de-CH" smtClean="0"/>
              <a:t>28.09.23</a:t>
            </a:fld>
            <a:endParaRPr lang="de-CH"/>
          </a:p>
        </p:txBody>
      </p:sp>
      <p:sp>
        <p:nvSpPr>
          <p:cNvPr id="15" name="Fußzeilenplatzhalter 14">
            <a:extLst>
              <a:ext uri="{FF2B5EF4-FFF2-40B4-BE49-F238E27FC236}">
                <a16:creationId xmlns:a16="http://schemas.microsoft.com/office/drawing/2014/main" id="{5A10C665-1439-DC40-A13C-C41356501A45}"/>
              </a:ext>
            </a:extLst>
          </p:cNvPr>
          <p:cNvSpPr>
            <a:spLocks noGrp="1"/>
          </p:cNvSpPr>
          <p:nvPr>
            <p:ph type="ftr" sz="quarter" idx="15"/>
          </p:nvPr>
        </p:nvSpPr>
        <p:spPr/>
        <p:txBody>
          <a:bodyPr/>
          <a:lstStyle/>
          <a:p>
            <a:r>
              <a:rPr lang="de-CH"/>
              <a:t>www.ombudsstelle-kinderrechte-schweiz.ch    www.kinderombudsstelle.ch</a:t>
            </a:r>
            <a:endParaRPr lang="de-CH" dirty="0"/>
          </a:p>
        </p:txBody>
      </p:sp>
      <p:sp>
        <p:nvSpPr>
          <p:cNvPr id="16" name="Foliennummernplatzhalter 15">
            <a:extLst>
              <a:ext uri="{FF2B5EF4-FFF2-40B4-BE49-F238E27FC236}">
                <a16:creationId xmlns:a16="http://schemas.microsoft.com/office/drawing/2014/main" id="{E9250A13-58A1-3349-9760-9430FC78DB9D}"/>
              </a:ext>
            </a:extLst>
          </p:cNvPr>
          <p:cNvSpPr>
            <a:spLocks noGrp="1"/>
          </p:cNvSpPr>
          <p:nvPr>
            <p:ph type="sldNum" sz="quarter" idx="16"/>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89866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10"/>
          <p:cNvSpPr>
            <a:spLocks noGrp="1"/>
          </p:cNvSpPr>
          <p:nvPr>
            <p:ph sz="quarter" idx="2"/>
          </p:nvPr>
        </p:nvSpPr>
        <p:spPr>
          <a:xfrm>
            <a:off x="660400" y="2204864"/>
            <a:ext cx="4210050" cy="4018532"/>
          </a:xfrm>
        </p:spPr>
        <p:txBody>
          <a:bodyPr/>
          <a:lstStyle>
            <a:lvl1pPr>
              <a:defRPr sz="1800"/>
            </a:lvl1pPr>
          </a:lstStyle>
          <a:p>
            <a:pPr lvl="0"/>
            <a:r>
              <a:rPr lang="de-DE" dirty="0"/>
              <a:t>Mastertextformat bearbeiten</a:t>
            </a:r>
          </a:p>
        </p:txBody>
      </p:sp>
      <p:sp>
        <p:nvSpPr>
          <p:cNvPr id="7" name="Inhaltsplatzhalter 12"/>
          <p:cNvSpPr>
            <a:spLocks noGrp="1"/>
          </p:cNvSpPr>
          <p:nvPr>
            <p:ph sz="quarter" idx="4"/>
          </p:nvPr>
        </p:nvSpPr>
        <p:spPr>
          <a:xfrm>
            <a:off x="5200650" y="2204864"/>
            <a:ext cx="4210050" cy="4018532"/>
          </a:xfrm>
        </p:spPr>
        <p:txBody>
          <a:bodyPr/>
          <a:lstStyle>
            <a:lvl1pPr>
              <a:defRPr sz="1800"/>
            </a:lvl1pPr>
          </a:lstStyle>
          <a:p>
            <a:pPr lvl="0"/>
            <a:r>
              <a:rPr lang="de-DE" dirty="0"/>
              <a:t>Mastertextformat bearbeiten</a:t>
            </a:r>
          </a:p>
        </p:txBody>
      </p:sp>
      <p:sp>
        <p:nvSpPr>
          <p:cNvPr id="8" name="Textplatzhalter 15"/>
          <p:cNvSpPr>
            <a:spLocks noGrp="1"/>
          </p:cNvSpPr>
          <p:nvPr>
            <p:ph type="body" sz="quarter" idx="1"/>
          </p:nvPr>
        </p:nvSpPr>
        <p:spPr>
          <a:xfrm>
            <a:off x="660400" y="1752600"/>
            <a:ext cx="4208400" cy="360000"/>
          </a:xfrm>
          <a:solidFill>
            <a:schemeClr val="accent1"/>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9" name="Textplatzhalter 14"/>
          <p:cNvSpPr>
            <a:spLocks noGrp="1"/>
          </p:cNvSpPr>
          <p:nvPr>
            <p:ph type="body" sz="quarter" idx="3"/>
          </p:nvPr>
        </p:nvSpPr>
        <p:spPr>
          <a:xfrm>
            <a:off x="5200650" y="1752600"/>
            <a:ext cx="4208400" cy="360000"/>
          </a:xfrm>
          <a:solidFill>
            <a:schemeClr val="accent5"/>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12" name="Textplatzhalter 8">
            <a:extLst>
              <a:ext uri="{FF2B5EF4-FFF2-40B4-BE49-F238E27FC236}">
                <a16:creationId xmlns:a16="http://schemas.microsoft.com/office/drawing/2014/main" id="{02EBC3A2-0B54-C945-8B58-F9B56F73448D}"/>
              </a:ext>
            </a:extLst>
          </p:cNvPr>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14" name="Datumsplatzhalter 13">
            <a:extLst>
              <a:ext uri="{FF2B5EF4-FFF2-40B4-BE49-F238E27FC236}">
                <a16:creationId xmlns:a16="http://schemas.microsoft.com/office/drawing/2014/main" id="{DE1425D4-52B5-AF4B-8AC8-300DE47D99BB}"/>
              </a:ext>
            </a:extLst>
          </p:cNvPr>
          <p:cNvSpPr>
            <a:spLocks noGrp="1"/>
          </p:cNvSpPr>
          <p:nvPr>
            <p:ph type="dt" sz="half" idx="19"/>
          </p:nvPr>
        </p:nvSpPr>
        <p:spPr/>
        <p:txBody>
          <a:bodyPr/>
          <a:lstStyle/>
          <a:p>
            <a:fld id="{4889166D-DF5B-714B-BE8B-8E75148C61BF}" type="datetime1">
              <a:rPr lang="de-CH" smtClean="0"/>
              <a:t>28.09.23</a:t>
            </a:fld>
            <a:endParaRPr lang="de-CH"/>
          </a:p>
        </p:txBody>
      </p:sp>
      <p:sp>
        <p:nvSpPr>
          <p:cNvPr id="15" name="Fußzeilenplatzhalter 14">
            <a:extLst>
              <a:ext uri="{FF2B5EF4-FFF2-40B4-BE49-F238E27FC236}">
                <a16:creationId xmlns:a16="http://schemas.microsoft.com/office/drawing/2014/main" id="{D7A51456-E087-EB44-9469-2DC692E4B890}"/>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6" name="Foliennummernplatzhalter 15">
            <a:extLst>
              <a:ext uri="{FF2B5EF4-FFF2-40B4-BE49-F238E27FC236}">
                <a16:creationId xmlns:a16="http://schemas.microsoft.com/office/drawing/2014/main" id="{07F9882A-A787-A040-964E-450B9474C403}"/>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862130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10"/>
          <p:cNvSpPr>
            <a:spLocks noGrp="1"/>
          </p:cNvSpPr>
          <p:nvPr>
            <p:ph sz="quarter" idx="2"/>
          </p:nvPr>
        </p:nvSpPr>
        <p:spPr>
          <a:xfrm>
            <a:off x="660400" y="2204864"/>
            <a:ext cx="4210050" cy="4018532"/>
          </a:xfrm>
        </p:spPr>
        <p:txBody>
          <a:bodyPr/>
          <a:lstStyle>
            <a:lvl1pPr>
              <a:defRPr sz="1800"/>
            </a:lvl1pPr>
          </a:lstStyle>
          <a:p>
            <a:pPr lvl="0"/>
            <a:r>
              <a:rPr lang="de-DE" dirty="0"/>
              <a:t>Mastertextformat bearbeiten</a:t>
            </a:r>
          </a:p>
        </p:txBody>
      </p:sp>
      <p:sp>
        <p:nvSpPr>
          <p:cNvPr id="7" name="Inhaltsplatzhalter 12"/>
          <p:cNvSpPr>
            <a:spLocks noGrp="1"/>
          </p:cNvSpPr>
          <p:nvPr>
            <p:ph sz="quarter" idx="4"/>
          </p:nvPr>
        </p:nvSpPr>
        <p:spPr>
          <a:xfrm>
            <a:off x="5200650" y="2204864"/>
            <a:ext cx="4210050" cy="4018532"/>
          </a:xfrm>
        </p:spPr>
        <p:txBody>
          <a:bodyPr/>
          <a:lstStyle>
            <a:lvl1pPr>
              <a:defRPr sz="1800"/>
            </a:lvl1pPr>
          </a:lstStyle>
          <a:p>
            <a:pPr lvl="0"/>
            <a:r>
              <a:rPr lang="de-DE" dirty="0"/>
              <a:t>Mastertextformat bearbeiten</a:t>
            </a:r>
          </a:p>
        </p:txBody>
      </p:sp>
      <p:sp>
        <p:nvSpPr>
          <p:cNvPr id="8" name="Textplatzhalter 15"/>
          <p:cNvSpPr>
            <a:spLocks noGrp="1"/>
          </p:cNvSpPr>
          <p:nvPr>
            <p:ph type="body" sz="quarter" idx="1"/>
          </p:nvPr>
        </p:nvSpPr>
        <p:spPr>
          <a:xfrm>
            <a:off x="660400" y="1752600"/>
            <a:ext cx="4208400" cy="360000"/>
          </a:xfrm>
          <a:solidFill>
            <a:schemeClr val="accent1"/>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9" name="Textplatzhalter 14"/>
          <p:cNvSpPr>
            <a:spLocks noGrp="1"/>
          </p:cNvSpPr>
          <p:nvPr>
            <p:ph type="body" sz="quarter" idx="3"/>
          </p:nvPr>
        </p:nvSpPr>
        <p:spPr>
          <a:xfrm>
            <a:off x="5200650" y="1752600"/>
            <a:ext cx="4208400" cy="360000"/>
          </a:xfrm>
          <a:solidFill>
            <a:schemeClr val="accent5"/>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12" name="Textplatzhalter 8">
            <a:extLst>
              <a:ext uri="{FF2B5EF4-FFF2-40B4-BE49-F238E27FC236}">
                <a16:creationId xmlns:a16="http://schemas.microsoft.com/office/drawing/2014/main" id="{02EBC3A2-0B54-C945-8B58-F9B56F73448D}"/>
              </a:ext>
            </a:extLst>
          </p:cNvPr>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10" name="Datumsplatzhalter 9">
            <a:extLst>
              <a:ext uri="{FF2B5EF4-FFF2-40B4-BE49-F238E27FC236}">
                <a16:creationId xmlns:a16="http://schemas.microsoft.com/office/drawing/2014/main" id="{783CA91C-E0B4-854B-AA4A-21A6B0069D99}"/>
              </a:ext>
            </a:extLst>
          </p:cNvPr>
          <p:cNvSpPr>
            <a:spLocks noGrp="1"/>
          </p:cNvSpPr>
          <p:nvPr>
            <p:ph type="dt" sz="half" idx="19"/>
          </p:nvPr>
        </p:nvSpPr>
        <p:spPr/>
        <p:txBody>
          <a:bodyPr/>
          <a:lstStyle/>
          <a:p>
            <a:fld id="{ABA1CE0D-6B58-3542-AC60-4C4AF7D6DAD6}" type="datetime1">
              <a:rPr lang="de-CH" smtClean="0"/>
              <a:t>28.09.23</a:t>
            </a:fld>
            <a:endParaRPr lang="de-CH"/>
          </a:p>
        </p:txBody>
      </p:sp>
      <p:sp>
        <p:nvSpPr>
          <p:cNvPr id="11" name="Fußzeilenplatzhalter 10">
            <a:extLst>
              <a:ext uri="{FF2B5EF4-FFF2-40B4-BE49-F238E27FC236}">
                <a16:creationId xmlns:a16="http://schemas.microsoft.com/office/drawing/2014/main" id="{4C439FF9-6D81-2F4A-955A-6FAAD330BB9B}"/>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3" name="Foliennummernplatzhalter 12">
            <a:extLst>
              <a:ext uri="{FF2B5EF4-FFF2-40B4-BE49-F238E27FC236}">
                <a16:creationId xmlns:a16="http://schemas.microsoft.com/office/drawing/2014/main" id="{AFA4E71B-6622-B947-9D77-AC02FD4AFCE6}"/>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952927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8"/>
          <p:cNvSpPr>
            <a:spLocks noGrp="1"/>
          </p:cNvSpPr>
          <p:nvPr>
            <p:ph sz="quarter" idx="1"/>
          </p:nvPr>
        </p:nvSpPr>
        <p:spPr>
          <a:xfrm>
            <a:off x="660400" y="1589567"/>
            <a:ext cx="4210050" cy="4572000"/>
          </a:xfrm>
        </p:spPr>
        <p:txBody>
          <a:bodyPr/>
          <a:lstStyle/>
          <a:p>
            <a:pPr lvl="0"/>
            <a:r>
              <a:rPr lang="de-DE" dirty="0"/>
              <a:t>Mastertextformat bearbeiten</a:t>
            </a:r>
          </a:p>
        </p:txBody>
      </p:sp>
      <p:sp>
        <p:nvSpPr>
          <p:cNvPr id="7" name="Inhaltsplatzhalter 10"/>
          <p:cNvSpPr>
            <a:spLocks noGrp="1"/>
          </p:cNvSpPr>
          <p:nvPr>
            <p:ph sz="quarter" idx="2"/>
          </p:nvPr>
        </p:nvSpPr>
        <p:spPr>
          <a:xfrm>
            <a:off x="5248643" y="1589567"/>
            <a:ext cx="4210050" cy="4572000"/>
          </a:xfrm>
        </p:spPr>
        <p:txBody>
          <a:bodyPr/>
          <a:lstStyle/>
          <a:p>
            <a:pPr lvl="0"/>
            <a:r>
              <a:rPr lang="de-DE" dirty="0"/>
              <a:t>Mastertextformat bearbeiten</a:t>
            </a:r>
          </a:p>
        </p:txBody>
      </p:sp>
      <p:sp>
        <p:nvSpPr>
          <p:cNvPr id="8" name="Textplatzhalter 8"/>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9" name="Datumsplatzhalter 8">
            <a:extLst>
              <a:ext uri="{FF2B5EF4-FFF2-40B4-BE49-F238E27FC236}">
                <a16:creationId xmlns:a16="http://schemas.microsoft.com/office/drawing/2014/main" id="{217D89E1-82DF-3C4A-A8BC-710001418D2B}"/>
              </a:ext>
            </a:extLst>
          </p:cNvPr>
          <p:cNvSpPr>
            <a:spLocks noGrp="1"/>
          </p:cNvSpPr>
          <p:nvPr>
            <p:ph type="dt" sz="half" idx="19"/>
          </p:nvPr>
        </p:nvSpPr>
        <p:spPr/>
        <p:txBody>
          <a:bodyPr/>
          <a:lstStyle/>
          <a:p>
            <a:fld id="{2C7DC81C-FAEB-484F-BF46-8B4046B5AE02}" type="datetime1">
              <a:rPr lang="de-CH" smtClean="0"/>
              <a:t>28.09.23</a:t>
            </a:fld>
            <a:endParaRPr lang="de-CH"/>
          </a:p>
        </p:txBody>
      </p:sp>
      <p:sp>
        <p:nvSpPr>
          <p:cNvPr id="10" name="Fußzeilenplatzhalter 9">
            <a:extLst>
              <a:ext uri="{FF2B5EF4-FFF2-40B4-BE49-F238E27FC236}">
                <a16:creationId xmlns:a16="http://schemas.microsoft.com/office/drawing/2014/main" id="{E4698684-5DFD-B44C-9FC4-15E510BE3D22}"/>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1" name="Foliennummernplatzhalter 10">
            <a:extLst>
              <a:ext uri="{FF2B5EF4-FFF2-40B4-BE49-F238E27FC236}">
                <a16:creationId xmlns:a16="http://schemas.microsoft.com/office/drawing/2014/main" id="{3C0B7879-812B-D24E-A823-CBB0B77D445F}"/>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422094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4" name="Rechteck 6"/>
          <p:cNvSpPr/>
          <p:nvPr/>
        </p:nvSpPr>
        <p:spPr bwMode="white">
          <a:xfrm>
            <a:off x="0" y="1524000"/>
            <a:ext cx="9906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5" name="Rechteck 7"/>
          <p:cNvSpPr/>
          <p:nvPr/>
        </p:nvSpPr>
        <p:spPr>
          <a:xfrm>
            <a:off x="0" y="1600200"/>
            <a:ext cx="1403350" cy="990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6" name="Rechteck 8"/>
          <p:cNvSpPr/>
          <p:nvPr/>
        </p:nvSpPr>
        <p:spPr>
          <a:xfrm>
            <a:off x="1485900" y="1600200"/>
            <a:ext cx="84201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3" name="Textplatzhalter 2"/>
          <p:cNvSpPr>
            <a:spLocks noGrp="1"/>
          </p:cNvSpPr>
          <p:nvPr>
            <p:ph type="body" idx="1"/>
          </p:nvPr>
        </p:nvSpPr>
        <p:spPr>
          <a:xfrm>
            <a:off x="1485900" y="2743200"/>
            <a:ext cx="7716706" cy="1673225"/>
          </a:xfrm>
        </p:spPr>
        <p:txBody>
          <a:bodyPr/>
          <a:lstStyle>
            <a:lvl1pPr marL="0" indent="0">
              <a:buNone/>
              <a:defRPr sz="2800">
                <a:solidFill>
                  <a:schemeClr val="accent1">
                    <a:lumMod val="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dirty="0"/>
              <a:t>Mastertextformat bearbeiten</a:t>
            </a:r>
          </a:p>
        </p:txBody>
      </p:sp>
      <p:sp>
        <p:nvSpPr>
          <p:cNvPr id="2" name="Titel 1"/>
          <p:cNvSpPr>
            <a:spLocks noGrp="1"/>
          </p:cNvSpPr>
          <p:nvPr>
            <p:ph type="title"/>
          </p:nvPr>
        </p:nvSpPr>
        <p:spPr>
          <a:xfrm>
            <a:off x="1485900" y="1600200"/>
            <a:ext cx="8255000" cy="990600"/>
          </a:xfrm>
          <a:prstGeom prst="rect">
            <a:avLst/>
          </a:prstGeom>
        </p:spPr>
        <p:txBody>
          <a:bodyPr/>
          <a:lstStyle>
            <a:lvl1pPr algn="l">
              <a:buNone/>
              <a:defRPr sz="4400" b="0" cap="none">
                <a:solidFill>
                  <a:srgbClr val="FFFFFF"/>
                </a:solidFill>
              </a:defRPr>
            </a:lvl1pPr>
          </a:lstStyle>
          <a:p>
            <a:r>
              <a:rPr lang="de-DE" dirty="0"/>
              <a:t>Mastertitelformat bearbeiten</a:t>
            </a:r>
            <a:endParaRPr lang="en-US" dirty="0"/>
          </a:p>
        </p:txBody>
      </p:sp>
    </p:spTree>
    <p:extLst>
      <p:ext uri="{BB962C8B-B14F-4D97-AF65-F5344CB8AC3E}">
        <p14:creationId xmlns:p14="http://schemas.microsoft.com/office/powerpoint/2010/main" val="3330047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4" name="Rechteck 6"/>
          <p:cNvSpPr/>
          <p:nvPr/>
        </p:nvSpPr>
        <p:spPr bwMode="white">
          <a:xfrm>
            <a:off x="6604000" y="0"/>
            <a:ext cx="347663"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5" name="Rechteck 7"/>
          <p:cNvSpPr/>
          <p:nvPr/>
        </p:nvSpPr>
        <p:spPr>
          <a:xfrm>
            <a:off x="6653213" y="609600"/>
            <a:ext cx="24765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6" name="Rechteck 8"/>
          <p:cNvSpPr/>
          <p:nvPr/>
        </p:nvSpPr>
        <p:spPr>
          <a:xfrm>
            <a:off x="6653213" y="0"/>
            <a:ext cx="247650" cy="533400"/>
          </a:xfrm>
          <a:prstGeom prst="rect">
            <a:avLst/>
          </a:prstGeom>
          <a:solidFill>
            <a:schemeClr val="accent5"/>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259077" name="Titelplatzhalter 21"/>
          <p:cNvSpPr>
            <a:spLocks noGrp="1"/>
          </p:cNvSpPr>
          <p:nvPr>
            <p:ph type="ctrTitle"/>
          </p:nvPr>
        </p:nvSpPr>
        <p:spPr>
          <a:xfrm>
            <a:off x="742950" y="2130428"/>
            <a:ext cx="5778500" cy="1470025"/>
          </a:xfrm>
          <a:prstGeom prst="rect">
            <a:avLst/>
          </a:prstGeom>
        </p:spPr>
        <p:txBody>
          <a:bodyPr/>
          <a:lstStyle>
            <a:lvl1pPr>
              <a:defRPr>
                <a:latin typeface="PT Sans" panose="020B0503020203020204" pitchFamily="34" charset="77"/>
              </a:defRPr>
            </a:lvl1pPr>
          </a:lstStyle>
          <a:p>
            <a:pPr lvl="0"/>
            <a:r>
              <a:rPr lang="de-DE" noProof="0" dirty="0"/>
              <a:t>Mastertitelformat bearbeiten</a:t>
            </a:r>
            <a:endParaRPr lang="de-CH" noProof="0" dirty="0"/>
          </a:p>
        </p:txBody>
      </p:sp>
      <p:sp>
        <p:nvSpPr>
          <p:cNvPr id="259078" name="Textplatzhalter 12"/>
          <p:cNvSpPr>
            <a:spLocks noGrp="1"/>
          </p:cNvSpPr>
          <p:nvPr>
            <p:ph type="subTitle" idx="1"/>
          </p:nvPr>
        </p:nvSpPr>
        <p:spPr>
          <a:xfrm>
            <a:off x="1485900" y="3886200"/>
            <a:ext cx="5035550" cy="1752600"/>
          </a:xfrm>
        </p:spPr>
        <p:txBody>
          <a:bodyPr/>
          <a:lstStyle>
            <a:lvl1pPr marL="0" indent="0" algn="ctr">
              <a:buFont typeface="Wingdings" charset="0"/>
              <a:buNone/>
              <a:defRPr>
                <a:latin typeface="PT Sans" panose="020B0503020203020204" pitchFamily="34" charset="77"/>
              </a:defRPr>
            </a:lvl1pPr>
          </a:lstStyle>
          <a:p>
            <a:pPr lvl="0"/>
            <a:r>
              <a:rPr lang="de-DE" noProof="0" dirty="0"/>
              <a:t>Master-Untertitelformat bearbeiten</a:t>
            </a:r>
            <a:endParaRPr lang="de-CH" noProof="0" dirty="0"/>
          </a:p>
        </p:txBody>
      </p:sp>
      <p:sp>
        <p:nvSpPr>
          <p:cNvPr id="12" name="Rectangle 6">
            <a:extLst>
              <a:ext uri="{FF2B5EF4-FFF2-40B4-BE49-F238E27FC236}">
                <a16:creationId xmlns:a16="http://schemas.microsoft.com/office/drawing/2014/main" id="{95D06A36-CB0F-FA4D-8D37-3BA98ACA759A}"/>
              </a:ext>
            </a:extLst>
          </p:cNvPr>
          <p:cNvSpPr/>
          <p:nvPr userDrawn="1"/>
        </p:nvSpPr>
        <p:spPr>
          <a:xfrm>
            <a:off x="6900863" y="3140968"/>
            <a:ext cx="3017495" cy="3717032"/>
          </a:xfrm>
          <a:prstGeom prst="rect">
            <a:avLst/>
          </a:prstGeom>
          <a:solidFill>
            <a:srgbClr val="F5F9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latin typeface="PT Sans" panose="020B0503020203020204" pitchFamily="34" charset="0"/>
            </a:endParaRPr>
          </a:p>
        </p:txBody>
      </p:sp>
      <p:pic>
        <p:nvPicPr>
          <p:cNvPr id="13" name="Picture 10">
            <a:extLst>
              <a:ext uri="{FF2B5EF4-FFF2-40B4-BE49-F238E27FC236}">
                <a16:creationId xmlns:a16="http://schemas.microsoft.com/office/drawing/2014/main" id="{B19E0951-8AC9-724D-8564-A92EA4BF4017}"/>
              </a:ext>
            </a:extLst>
          </p:cNvPr>
          <p:cNvPicPr>
            <a:picLocks noChangeAspect="1"/>
          </p:cNvPicPr>
          <p:nvPr userDrawn="1"/>
        </p:nvPicPr>
        <p:blipFill rotWithShape="1">
          <a:blip r:embed="rId2"/>
          <a:srcRect l="69233" t="41160" r="7103" b="31205"/>
          <a:stretch/>
        </p:blipFill>
        <p:spPr>
          <a:xfrm>
            <a:off x="7148513" y="1756794"/>
            <a:ext cx="1872779" cy="1384174"/>
          </a:xfrm>
          <a:prstGeom prst="rect">
            <a:avLst/>
          </a:prstGeom>
        </p:spPr>
      </p:pic>
    </p:spTree>
    <p:extLst>
      <p:ext uri="{BB962C8B-B14F-4D97-AF65-F5344CB8AC3E}">
        <p14:creationId xmlns:p14="http://schemas.microsoft.com/office/powerpoint/2010/main" val="171238205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7" name="Inhaltsplatzhalter 6"/>
          <p:cNvSpPr>
            <a:spLocks noGrp="1"/>
          </p:cNvSpPr>
          <p:nvPr>
            <p:ph sz="quarter" idx="13"/>
          </p:nvPr>
        </p:nvSpPr>
        <p:spPr>
          <a:xfrm>
            <a:off x="639763" y="1628775"/>
            <a:ext cx="8853487" cy="4248150"/>
          </a:xfrm>
        </p:spPr>
        <p:txBody>
          <a:bodyPr/>
          <a:lstStyle/>
          <a:p>
            <a:pPr lvl="0"/>
            <a:r>
              <a:rPr lang="de-DE" dirty="0"/>
              <a:t>Mastertextformat bearbeiten</a:t>
            </a:r>
          </a:p>
        </p:txBody>
      </p:sp>
      <p:sp>
        <p:nvSpPr>
          <p:cNvPr id="17" name="Textplatzhalter 8"/>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9" name="Rechteck 8">
            <a:extLst>
              <a:ext uri="{FF2B5EF4-FFF2-40B4-BE49-F238E27FC236}">
                <a16:creationId xmlns:a16="http://schemas.microsoft.com/office/drawing/2014/main" id="{75E1F812-7445-1642-BC89-8E4DC52F06BB}"/>
              </a:ext>
            </a:extLst>
          </p:cNvPr>
          <p:cNvSpPr/>
          <p:nvPr userDrawn="1"/>
        </p:nvSpPr>
        <p:spPr>
          <a:xfrm>
            <a:off x="0" y="1279525"/>
            <a:ext cx="577850" cy="228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00" b="0" dirty="0">
              <a:solidFill>
                <a:srgbClr val="FFFFFF"/>
              </a:solidFill>
              <a:latin typeface="PT Sans" panose="020B0503020203020204" pitchFamily="34" charset="77"/>
              <a:ea typeface="ＭＳ Ｐゴシック" charset="0"/>
              <a:cs typeface="ＭＳ Ｐゴシック" charset="0"/>
            </a:endParaRPr>
          </a:p>
        </p:txBody>
      </p:sp>
      <p:sp>
        <p:nvSpPr>
          <p:cNvPr id="11" name="Datumsplatzhalter 10">
            <a:extLst>
              <a:ext uri="{FF2B5EF4-FFF2-40B4-BE49-F238E27FC236}">
                <a16:creationId xmlns:a16="http://schemas.microsoft.com/office/drawing/2014/main" id="{BD274E2F-7470-3942-B4E4-EE51BB1DB15C}"/>
              </a:ext>
            </a:extLst>
          </p:cNvPr>
          <p:cNvSpPr>
            <a:spLocks noGrp="1"/>
          </p:cNvSpPr>
          <p:nvPr>
            <p:ph type="dt" sz="half" idx="19"/>
          </p:nvPr>
        </p:nvSpPr>
        <p:spPr/>
        <p:txBody>
          <a:bodyPr/>
          <a:lstStyle/>
          <a:p>
            <a:fld id="{F6596386-08A0-5F48-8459-754BC033C4A3}" type="datetime1">
              <a:rPr lang="de-CH" smtClean="0"/>
              <a:t>28.09.23</a:t>
            </a:fld>
            <a:endParaRPr lang="de-CH"/>
          </a:p>
        </p:txBody>
      </p:sp>
      <p:sp>
        <p:nvSpPr>
          <p:cNvPr id="12" name="Fußzeilenplatzhalter 11">
            <a:extLst>
              <a:ext uri="{FF2B5EF4-FFF2-40B4-BE49-F238E27FC236}">
                <a16:creationId xmlns:a16="http://schemas.microsoft.com/office/drawing/2014/main" id="{241BE040-2EA6-A840-AE74-C6E31DEFE85C}"/>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3" name="Foliennummernplatzhalter 12">
            <a:extLst>
              <a:ext uri="{FF2B5EF4-FFF2-40B4-BE49-F238E27FC236}">
                <a16:creationId xmlns:a16="http://schemas.microsoft.com/office/drawing/2014/main" id="{8A6F30E8-D2C5-9247-B257-DFEF69A2CC48}"/>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700750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8"/>
            <a:ext cx="8420100" cy="1470025"/>
          </a:xfrm>
          <a:prstGeom prst="rect">
            <a:avLst/>
          </a:prstGeom>
        </p:spPr>
        <p:txBody>
          <a:bodyPr/>
          <a:lstStyle/>
          <a:p>
            <a:r>
              <a:rPr lang="de-DE" dirty="0"/>
              <a:t>Mastertitelformat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Master-Untertitelformat bearbeiten</a:t>
            </a:r>
          </a:p>
        </p:txBody>
      </p:sp>
    </p:spTree>
    <p:extLst>
      <p:ext uri="{BB962C8B-B14F-4D97-AF65-F5344CB8AC3E}">
        <p14:creationId xmlns:p14="http://schemas.microsoft.com/office/powerpoint/2010/main" val="483115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10"/>
          <p:cNvSpPr>
            <a:spLocks noGrp="1"/>
          </p:cNvSpPr>
          <p:nvPr>
            <p:ph sz="quarter" idx="2"/>
          </p:nvPr>
        </p:nvSpPr>
        <p:spPr>
          <a:xfrm>
            <a:off x="660400" y="2204864"/>
            <a:ext cx="4210050" cy="4018532"/>
          </a:xfrm>
        </p:spPr>
        <p:txBody>
          <a:bodyPr/>
          <a:lstStyle/>
          <a:p>
            <a:pPr lvl="0"/>
            <a:r>
              <a:rPr lang="de-DE" dirty="0"/>
              <a:t>Mastertextformat bearbeiten</a:t>
            </a:r>
          </a:p>
        </p:txBody>
      </p:sp>
      <p:sp>
        <p:nvSpPr>
          <p:cNvPr id="7" name="Inhaltsplatzhalter 12"/>
          <p:cNvSpPr>
            <a:spLocks noGrp="1"/>
          </p:cNvSpPr>
          <p:nvPr>
            <p:ph sz="quarter" idx="4"/>
          </p:nvPr>
        </p:nvSpPr>
        <p:spPr>
          <a:xfrm>
            <a:off x="5200650" y="2204864"/>
            <a:ext cx="4210050" cy="4018532"/>
          </a:xfrm>
        </p:spPr>
        <p:txBody>
          <a:bodyPr/>
          <a:lstStyle/>
          <a:p>
            <a:pPr lvl="0"/>
            <a:r>
              <a:rPr lang="de-DE" dirty="0"/>
              <a:t>Mastertextformat bearbeiten</a:t>
            </a:r>
          </a:p>
        </p:txBody>
      </p:sp>
      <p:sp>
        <p:nvSpPr>
          <p:cNvPr id="8" name="Textplatzhalter 15"/>
          <p:cNvSpPr>
            <a:spLocks noGrp="1"/>
          </p:cNvSpPr>
          <p:nvPr>
            <p:ph type="body" sz="quarter" idx="1"/>
          </p:nvPr>
        </p:nvSpPr>
        <p:spPr>
          <a:xfrm>
            <a:off x="660400" y="1752600"/>
            <a:ext cx="4210050" cy="380256"/>
          </a:xfrm>
          <a:solidFill>
            <a:schemeClr val="accent1"/>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9" name="Textplatzhalter 14"/>
          <p:cNvSpPr>
            <a:spLocks noGrp="1"/>
          </p:cNvSpPr>
          <p:nvPr>
            <p:ph type="body" sz="quarter" idx="3"/>
          </p:nvPr>
        </p:nvSpPr>
        <p:spPr>
          <a:xfrm>
            <a:off x="5200650" y="1752600"/>
            <a:ext cx="4210050" cy="380256"/>
          </a:xfrm>
          <a:solidFill>
            <a:schemeClr val="accent5"/>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10" name="Textplatzhalter 8"/>
          <p:cNvSpPr>
            <a:spLocks noGrp="1"/>
          </p:cNvSpPr>
          <p:nvPr>
            <p:ph type="body" sz="quarter" idx="13"/>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14" name="Datumsplatzhalter 13">
            <a:extLst>
              <a:ext uri="{FF2B5EF4-FFF2-40B4-BE49-F238E27FC236}">
                <a16:creationId xmlns:a16="http://schemas.microsoft.com/office/drawing/2014/main" id="{6CDFB3CD-9D1B-254A-89B1-889BB485FD10}"/>
              </a:ext>
            </a:extLst>
          </p:cNvPr>
          <p:cNvSpPr>
            <a:spLocks noGrp="1"/>
          </p:cNvSpPr>
          <p:nvPr>
            <p:ph type="dt" sz="half" idx="14"/>
          </p:nvPr>
        </p:nvSpPr>
        <p:spPr/>
        <p:txBody>
          <a:bodyPr/>
          <a:lstStyle/>
          <a:p>
            <a:fld id="{7EB4A2B3-CF34-EC43-A3B0-6CE5FD5DE667}" type="datetime1">
              <a:rPr lang="de-CH" smtClean="0"/>
              <a:t>28.09.23</a:t>
            </a:fld>
            <a:endParaRPr lang="de-CH"/>
          </a:p>
        </p:txBody>
      </p:sp>
      <p:sp>
        <p:nvSpPr>
          <p:cNvPr id="15" name="Fußzeilenplatzhalter 14">
            <a:extLst>
              <a:ext uri="{FF2B5EF4-FFF2-40B4-BE49-F238E27FC236}">
                <a16:creationId xmlns:a16="http://schemas.microsoft.com/office/drawing/2014/main" id="{5A10C665-1439-DC40-A13C-C41356501A45}"/>
              </a:ext>
            </a:extLst>
          </p:cNvPr>
          <p:cNvSpPr>
            <a:spLocks noGrp="1"/>
          </p:cNvSpPr>
          <p:nvPr>
            <p:ph type="ftr" sz="quarter" idx="15"/>
          </p:nvPr>
        </p:nvSpPr>
        <p:spPr/>
        <p:txBody>
          <a:bodyPr/>
          <a:lstStyle/>
          <a:p>
            <a:r>
              <a:rPr lang="de-CH"/>
              <a:t>www.ombudsstelle-kinderrechte-schweiz.ch    www.kinderombudsstelle.ch</a:t>
            </a:r>
            <a:endParaRPr lang="de-CH" dirty="0"/>
          </a:p>
        </p:txBody>
      </p:sp>
      <p:sp>
        <p:nvSpPr>
          <p:cNvPr id="16" name="Foliennummernplatzhalter 15">
            <a:extLst>
              <a:ext uri="{FF2B5EF4-FFF2-40B4-BE49-F238E27FC236}">
                <a16:creationId xmlns:a16="http://schemas.microsoft.com/office/drawing/2014/main" id="{E9250A13-58A1-3349-9760-9430FC78DB9D}"/>
              </a:ext>
            </a:extLst>
          </p:cNvPr>
          <p:cNvSpPr>
            <a:spLocks noGrp="1"/>
          </p:cNvSpPr>
          <p:nvPr>
            <p:ph type="sldNum" sz="quarter" idx="16"/>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53741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10"/>
          <p:cNvSpPr>
            <a:spLocks noGrp="1"/>
          </p:cNvSpPr>
          <p:nvPr>
            <p:ph sz="quarter" idx="2"/>
          </p:nvPr>
        </p:nvSpPr>
        <p:spPr>
          <a:xfrm>
            <a:off x="660400" y="2204864"/>
            <a:ext cx="4210050" cy="4018532"/>
          </a:xfrm>
        </p:spPr>
        <p:txBody>
          <a:bodyPr/>
          <a:lstStyle>
            <a:lvl1pPr>
              <a:defRPr sz="1800"/>
            </a:lvl1pPr>
          </a:lstStyle>
          <a:p>
            <a:pPr lvl="0"/>
            <a:r>
              <a:rPr lang="de-DE" dirty="0"/>
              <a:t>Mastertextformat bearbeiten</a:t>
            </a:r>
          </a:p>
        </p:txBody>
      </p:sp>
      <p:sp>
        <p:nvSpPr>
          <p:cNvPr id="7" name="Inhaltsplatzhalter 12"/>
          <p:cNvSpPr>
            <a:spLocks noGrp="1"/>
          </p:cNvSpPr>
          <p:nvPr>
            <p:ph sz="quarter" idx="4"/>
          </p:nvPr>
        </p:nvSpPr>
        <p:spPr>
          <a:xfrm>
            <a:off x="5200650" y="2204864"/>
            <a:ext cx="4210050" cy="4018532"/>
          </a:xfrm>
        </p:spPr>
        <p:txBody>
          <a:bodyPr/>
          <a:lstStyle>
            <a:lvl1pPr>
              <a:defRPr sz="1800"/>
            </a:lvl1pPr>
          </a:lstStyle>
          <a:p>
            <a:pPr lvl="0"/>
            <a:r>
              <a:rPr lang="de-DE" dirty="0"/>
              <a:t>Mastertextformat bearbeiten</a:t>
            </a:r>
          </a:p>
        </p:txBody>
      </p:sp>
      <p:sp>
        <p:nvSpPr>
          <p:cNvPr id="8" name="Textplatzhalter 15"/>
          <p:cNvSpPr>
            <a:spLocks noGrp="1"/>
          </p:cNvSpPr>
          <p:nvPr>
            <p:ph type="body" sz="quarter" idx="1"/>
          </p:nvPr>
        </p:nvSpPr>
        <p:spPr>
          <a:xfrm>
            <a:off x="660400" y="1752600"/>
            <a:ext cx="4208400" cy="360000"/>
          </a:xfrm>
          <a:solidFill>
            <a:schemeClr val="accent1"/>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9" name="Textplatzhalter 14"/>
          <p:cNvSpPr>
            <a:spLocks noGrp="1"/>
          </p:cNvSpPr>
          <p:nvPr>
            <p:ph type="body" sz="quarter" idx="3"/>
          </p:nvPr>
        </p:nvSpPr>
        <p:spPr>
          <a:xfrm>
            <a:off x="5200650" y="1752600"/>
            <a:ext cx="4208400" cy="360000"/>
          </a:xfrm>
          <a:solidFill>
            <a:schemeClr val="accent5"/>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12" name="Textplatzhalter 8">
            <a:extLst>
              <a:ext uri="{FF2B5EF4-FFF2-40B4-BE49-F238E27FC236}">
                <a16:creationId xmlns:a16="http://schemas.microsoft.com/office/drawing/2014/main" id="{02EBC3A2-0B54-C945-8B58-F9B56F73448D}"/>
              </a:ext>
            </a:extLst>
          </p:cNvPr>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14" name="Datumsplatzhalter 13">
            <a:extLst>
              <a:ext uri="{FF2B5EF4-FFF2-40B4-BE49-F238E27FC236}">
                <a16:creationId xmlns:a16="http://schemas.microsoft.com/office/drawing/2014/main" id="{DE1425D4-52B5-AF4B-8AC8-300DE47D99BB}"/>
              </a:ext>
            </a:extLst>
          </p:cNvPr>
          <p:cNvSpPr>
            <a:spLocks noGrp="1"/>
          </p:cNvSpPr>
          <p:nvPr>
            <p:ph type="dt" sz="half" idx="19"/>
          </p:nvPr>
        </p:nvSpPr>
        <p:spPr/>
        <p:txBody>
          <a:bodyPr/>
          <a:lstStyle/>
          <a:p>
            <a:fld id="{9336C431-0211-D548-B627-EFBC0245F5F6}" type="datetime1">
              <a:rPr lang="de-CH" smtClean="0"/>
              <a:t>28.09.23</a:t>
            </a:fld>
            <a:endParaRPr lang="de-CH"/>
          </a:p>
        </p:txBody>
      </p:sp>
      <p:sp>
        <p:nvSpPr>
          <p:cNvPr id="15" name="Fußzeilenplatzhalter 14">
            <a:extLst>
              <a:ext uri="{FF2B5EF4-FFF2-40B4-BE49-F238E27FC236}">
                <a16:creationId xmlns:a16="http://schemas.microsoft.com/office/drawing/2014/main" id="{D7A51456-E087-EB44-9469-2DC692E4B890}"/>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6" name="Foliennummernplatzhalter 15">
            <a:extLst>
              <a:ext uri="{FF2B5EF4-FFF2-40B4-BE49-F238E27FC236}">
                <a16:creationId xmlns:a16="http://schemas.microsoft.com/office/drawing/2014/main" id="{07F9882A-A787-A040-964E-450B9474C403}"/>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15987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10"/>
          <p:cNvSpPr>
            <a:spLocks noGrp="1"/>
          </p:cNvSpPr>
          <p:nvPr>
            <p:ph sz="quarter" idx="2"/>
          </p:nvPr>
        </p:nvSpPr>
        <p:spPr>
          <a:xfrm>
            <a:off x="660400" y="2204864"/>
            <a:ext cx="4210050" cy="4018532"/>
          </a:xfrm>
        </p:spPr>
        <p:txBody>
          <a:bodyPr/>
          <a:lstStyle>
            <a:lvl1pPr>
              <a:defRPr sz="1800"/>
            </a:lvl1pPr>
          </a:lstStyle>
          <a:p>
            <a:pPr lvl="0"/>
            <a:r>
              <a:rPr lang="de-DE" dirty="0"/>
              <a:t>Mastertextformat bearbeiten</a:t>
            </a:r>
          </a:p>
        </p:txBody>
      </p:sp>
      <p:sp>
        <p:nvSpPr>
          <p:cNvPr id="7" name="Inhaltsplatzhalter 12"/>
          <p:cNvSpPr>
            <a:spLocks noGrp="1"/>
          </p:cNvSpPr>
          <p:nvPr>
            <p:ph sz="quarter" idx="4"/>
          </p:nvPr>
        </p:nvSpPr>
        <p:spPr>
          <a:xfrm>
            <a:off x="5200650" y="2204864"/>
            <a:ext cx="4210050" cy="4018532"/>
          </a:xfrm>
        </p:spPr>
        <p:txBody>
          <a:bodyPr/>
          <a:lstStyle>
            <a:lvl1pPr>
              <a:defRPr sz="1800"/>
            </a:lvl1pPr>
          </a:lstStyle>
          <a:p>
            <a:pPr lvl="0"/>
            <a:r>
              <a:rPr lang="de-DE" dirty="0"/>
              <a:t>Mastertextformat bearbeiten</a:t>
            </a:r>
          </a:p>
        </p:txBody>
      </p:sp>
      <p:sp>
        <p:nvSpPr>
          <p:cNvPr id="8" name="Textplatzhalter 15"/>
          <p:cNvSpPr>
            <a:spLocks noGrp="1"/>
          </p:cNvSpPr>
          <p:nvPr>
            <p:ph type="body" sz="quarter" idx="1"/>
          </p:nvPr>
        </p:nvSpPr>
        <p:spPr>
          <a:xfrm>
            <a:off x="660400" y="1752600"/>
            <a:ext cx="4208400" cy="360000"/>
          </a:xfrm>
          <a:solidFill>
            <a:schemeClr val="accent1"/>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9" name="Textplatzhalter 14"/>
          <p:cNvSpPr>
            <a:spLocks noGrp="1"/>
          </p:cNvSpPr>
          <p:nvPr>
            <p:ph type="body" sz="quarter" idx="3"/>
          </p:nvPr>
        </p:nvSpPr>
        <p:spPr>
          <a:xfrm>
            <a:off x="5200650" y="1752600"/>
            <a:ext cx="4208400" cy="360000"/>
          </a:xfrm>
          <a:solidFill>
            <a:schemeClr val="accent5"/>
          </a:solidFill>
        </p:spPr>
        <p:txBody>
          <a:bodyPr rtlCol="0" anchor="ctr"/>
          <a:lstStyle>
            <a:lvl1pPr marL="0" indent="0">
              <a:buFontTx/>
              <a:buNone/>
              <a:defRPr sz="1800" b="1">
                <a:solidFill>
                  <a:srgbClr val="FFFFFF"/>
                </a:solidFill>
              </a:defRPr>
            </a:lvl1pPr>
          </a:lstStyle>
          <a:p>
            <a:pPr lvl="0"/>
            <a:r>
              <a:rPr lang="de-DE" dirty="0"/>
              <a:t>Mastertextformat bearbeiten</a:t>
            </a:r>
          </a:p>
        </p:txBody>
      </p:sp>
      <p:sp>
        <p:nvSpPr>
          <p:cNvPr id="12" name="Textplatzhalter 8">
            <a:extLst>
              <a:ext uri="{FF2B5EF4-FFF2-40B4-BE49-F238E27FC236}">
                <a16:creationId xmlns:a16="http://schemas.microsoft.com/office/drawing/2014/main" id="{02EBC3A2-0B54-C945-8B58-F9B56F73448D}"/>
              </a:ext>
            </a:extLst>
          </p:cNvPr>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10" name="Datumsplatzhalter 9">
            <a:extLst>
              <a:ext uri="{FF2B5EF4-FFF2-40B4-BE49-F238E27FC236}">
                <a16:creationId xmlns:a16="http://schemas.microsoft.com/office/drawing/2014/main" id="{783CA91C-E0B4-854B-AA4A-21A6B0069D99}"/>
              </a:ext>
            </a:extLst>
          </p:cNvPr>
          <p:cNvSpPr>
            <a:spLocks noGrp="1"/>
          </p:cNvSpPr>
          <p:nvPr>
            <p:ph type="dt" sz="half" idx="19"/>
          </p:nvPr>
        </p:nvSpPr>
        <p:spPr/>
        <p:txBody>
          <a:bodyPr/>
          <a:lstStyle/>
          <a:p>
            <a:fld id="{BF924907-1CC1-6E45-AC6A-E8F6A5C66482}" type="datetime1">
              <a:rPr lang="de-CH" smtClean="0"/>
              <a:t>28.09.23</a:t>
            </a:fld>
            <a:endParaRPr lang="de-CH"/>
          </a:p>
        </p:txBody>
      </p:sp>
      <p:sp>
        <p:nvSpPr>
          <p:cNvPr id="11" name="Fußzeilenplatzhalter 10">
            <a:extLst>
              <a:ext uri="{FF2B5EF4-FFF2-40B4-BE49-F238E27FC236}">
                <a16:creationId xmlns:a16="http://schemas.microsoft.com/office/drawing/2014/main" id="{4C439FF9-6D81-2F4A-955A-6FAAD330BB9B}"/>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3" name="Foliennummernplatzhalter 12">
            <a:extLst>
              <a:ext uri="{FF2B5EF4-FFF2-40B4-BE49-F238E27FC236}">
                <a16:creationId xmlns:a16="http://schemas.microsoft.com/office/drawing/2014/main" id="{AFA4E71B-6622-B947-9D77-AC02FD4AFCE6}"/>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15140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60401" y="476250"/>
            <a:ext cx="7748984" cy="742950"/>
          </a:xfrm>
          <a:prstGeom prst="rect">
            <a:avLst/>
          </a:prstGeom>
        </p:spPr>
        <p:txBody>
          <a:bodyPr/>
          <a:lstStyle/>
          <a:p>
            <a:r>
              <a:rPr lang="de-DE" dirty="0"/>
              <a:t>Mastertitelformat bearbeiten</a:t>
            </a:r>
          </a:p>
        </p:txBody>
      </p:sp>
      <p:sp>
        <p:nvSpPr>
          <p:cNvPr id="6" name="Inhaltsplatzhalter 8"/>
          <p:cNvSpPr>
            <a:spLocks noGrp="1"/>
          </p:cNvSpPr>
          <p:nvPr>
            <p:ph sz="quarter" idx="1"/>
          </p:nvPr>
        </p:nvSpPr>
        <p:spPr>
          <a:xfrm>
            <a:off x="660400" y="1589567"/>
            <a:ext cx="4210050" cy="4572000"/>
          </a:xfrm>
        </p:spPr>
        <p:txBody>
          <a:bodyPr/>
          <a:lstStyle/>
          <a:p>
            <a:pPr lvl="0"/>
            <a:r>
              <a:rPr lang="de-DE" dirty="0"/>
              <a:t>Mastertextformat bearbeiten</a:t>
            </a:r>
          </a:p>
        </p:txBody>
      </p:sp>
      <p:sp>
        <p:nvSpPr>
          <p:cNvPr id="7" name="Inhaltsplatzhalter 10"/>
          <p:cNvSpPr>
            <a:spLocks noGrp="1"/>
          </p:cNvSpPr>
          <p:nvPr>
            <p:ph sz="quarter" idx="2"/>
          </p:nvPr>
        </p:nvSpPr>
        <p:spPr>
          <a:xfrm>
            <a:off x="5248643" y="1589567"/>
            <a:ext cx="4210050" cy="4572000"/>
          </a:xfrm>
        </p:spPr>
        <p:txBody>
          <a:bodyPr/>
          <a:lstStyle/>
          <a:p>
            <a:pPr lvl="0"/>
            <a:r>
              <a:rPr lang="de-DE" dirty="0"/>
              <a:t>Mastertextformat bearbeiten</a:t>
            </a:r>
          </a:p>
        </p:txBody>
      </p:sp>
      <p:sp>
        <p:nvSpPr>
          <p:cNvPr id="8" name="Textplatzhalter 8"/>
          <p:cNvSpPr>
            <a:spLocks noGrp="1"/>
          </p:cNvSpPr>
          <p:nvPr>
            <p:ph type="body" sz="quarter" idx="18"/>
          </p:nvPr>
        </p:nvSpPr>
        <p:spPr>
          <a:xfrm>
            <a:off x="660400" y="0"/>
            <a:ext cx="2160000" cy="360000"/>
          </a:xfrm>
          <a:solidFill>
            <a:schemeClr val="accent5"/>
          </a:solidFill>
          <a:effectLst/>
        </p:spPr>
        <p:txBody>
          <a:bodyPr/>
          <a:lstStyle>
            <a:lvl1pPr marL="0" indent="0">
              <a:buNone/>
              <a:defRPr sz="1600">
                <a:solidFill>
                  <a:schemeClr val="bg1"/>
                </a:solidFill>
              </a:defRPr>
            </a:lvl1pPr>
            <a:lvl2pPr marL="366713" indent="0">
              <a:buNone/>
              <a:defRPr/>
            </a:lvl2pPr>
            <a:lvl3pPr marL="685800" indent="0">
              <a:buNone/>
              <a:defRPr/>
            </a:lvl3pPr>
            <a:lvl4pPr marL="1143000" indent="0">
              <a:buNone/>
              <a:defRPr/>
            </a:lvl4pPr>
            <a:lvl5pPr marL="1600200" indent="0">
              <a:buNone/>
              <a:defRPr/>
            </a:lvl5pPr>
          </a:lstStyle>
          <a:p>
            <a:pPr lvl="0"/>
            <a:r>
              <a:rPr lang="de-DE" dirty="0"/>
              <a:t>Mastertextformat bearbeiten</a:t>
            </a:r>
          </a:p>
        </p:txBody>
      </p:sp>
      <p:sp>
        <p:nvSpPr>
          <p:cNvPr id="9" name="Datumsplatzhalter 8">
            <a:extLst>
              <a:ext uri="{FF2B5EF4-FFF2-40B4-BE49-F238E27FC236}">
                <a16:creationId xmlns:a16="http://schemas.microsoft.com/office/drawing/2014/main" id="{217D89E1-82DF-3C4A-A8BC-710001418D2B}"/>
              </a:ext>
            </a:extLst>
          </p:cNvPr>
          <p:cNvSpPr>
            <a:spLocks noGrp="1"/>
          </p:cNvSpPr>
          <p:nvPr>
            <p:ph type="dt" sz="half" idx="19"/>
          </p:nvPr>
        </p:nvSpPr>
        <p:spPr/>
        <p:txBody>
          <a:bodyPr/>
          <a:lstStyle/>
          <a:p>
            <a:fld id="{8CA8C2B9-AA60-AE4A-B586-70C26FA293F9}" type="datetime1">
              <a:rPr lang="de-CH" smtClean="0"/>
              <a:t>28.09.23</a:t>
            </a:fld>
            <a:endParaRPr lang="de-CH"/>
          </a:p>
        </p:txBody>
      </p:sp>
      <p:sp>
        <p:nvSpPr>
          <p:cNvPr id="10" name="Fußzeilenplatzhalter 9">
            <a:extLst>
              <a:ext uri="{FF2B5EF4-FFF2-40B4-BE49-F238E27FC236}">
                <a16:creationId xmlns:a16="http://schemas.microsoft.com/office/drawing/2014/main" id="{E4698684-5DFD-B44C-9FC4-15E510BE3D22}"/>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1" name="Foliennummernplatzhalter 10">
            <a:extLst>
              <a:ext uri="{FF2B5EF4-FFF2-40B4-BE49-F238E27FC236}">
                <a16:creationId xmlns:a16="http://schemas.microsoft.com/office/drawing/2014/main" id="{3C0B7879-812B-D24E-A823-CBB0B77D445F}"/>
              </a:ext>
            </a:extLst>
          </p:cNvPr>
          <p:cNvSpPr>
            <a:spLocks noGrp="1"/>
          </p:cNvSpPr>
          <p:nvPr>
            <p:ph type="sldNum" sz="quarter" idx="21"/>
          </p:nvPr>
        </p:nvSpPr>
        <p:spPr/>
        <p:txBody>
          <a:bodyPr/>
          <a:lstStyle/>
          <a:p>
            <a:fld id="{413592DA-FECF-9D4F-9E43-6ED9FA31EF31}" type="slidenum">
              <a:rPr lang="de-CH" smtClean="0"/>
              <a:pPr/>
              <a:t>‹Nr.›</a:t>
            </a:fld>
            <a:endParaRPr lang="de-CH"/>
          </a:p>
        </p:txBody>
      </p:sp>
    </p:spTree>
    <p:extLst>
      <p:ext uri="{BB962C8B-B14F-4D97-AF65-F5344CB8AC3E}">
        <p14:creationId xmlns:p14="http://schemas.microsoft.com/office/powerpoint/2010/main" val="258077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4" name="Rechteck 6"/>
          <p:cNvSpPr/>
          <p:nvPr/>
        </p:nvSpPr>
        <p:spPr bwMode="white">
          <a:xfrm>
            <a:off x="0" y="1524000"/>
            <a:ext cx="9906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5" name="Rechteck 7"/>
          <p:cNvSpPr/>
          <p:nvPr/>
        </p:nvSpPr>
        <p:spPr>
          <a:xfrm>
            <a:off x="0" y="1600200"/>
            <a:ext cx="1403350" cy="990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6" name="Rechteck 8"/>
          <p:cNvSpPr/>
          <p:nvPr/>
        </p:nvSpPr>
        <p:spPr>
          <a:xfrm>
            <a:off x="1485900" y="1600200"/>
            <a:ext cx="84201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3" name="Textplatzhalter 2"/>
          <p:cNvSpPr>
            <a:spLocks noGrp="1"/>
          </p:cNvSpPr>
          <p:nvPr>
            <p:ph type="body" idx="1"/>
          </p:nvPr>
        </p:nvSpPr>
        <p:spPr>
          <a:xfrm>
            <a:off x="1485900" y="2743200"/>
            <a:ext cx="7716706" cy="1673225"/>
          </a:xfrm>
        </p:spPr>
        <p:txBody>
          <a:bodyPr/>
          <a:lstStyle>
            <a:lvl1pPr marL="0" indent="0">
              <a:buNone/>
              <a:defRPr sz="2800">
                <a:solidFill>
                  <a:schemeClr val="accent1">
                    <a:lumMod val="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dirty="0"/>
              <a:t>Mastertextformat bearbeiten</a:t>
            </a:r>
          </a:p>
        </p:txBody>
      </p:sp>
      <p:sp>
        <p:nvSpPr>
          <p:cNvPr id="2" name="Titel 1"/>
          <p:cNvSpPr>
            <a:spLocks noGrp="1"/>
          </p:cNvSpPr>
          <p:nvPr>
            <p:ph type="title"/>
          </p:nvPr>
        </p:nvSpPr>
        <p:spPr>
          <a:xfrm>
            <a:off x="1485900" y="1600200"/>
            <a:ext cx="8255000" cy="990600"/>
          </a:xfrm>
          <a:prstGeom prst="rect">
            <a:avLst/>
          </a:prstGeom>
        </p:spPr>
        <p:txBody>
          <a:bodyPr/>
          <a:lstStyle>
            <a:lvl1pPr algn="l">
              <a:buNone/>
              <a:defRPr sz="4400" b="0" cap="none">
                <a:solidFill>
                  <a:srgbClr val="FFFFFF"/>
                </a:solidFill>
              </a:defRPr>
            </a:lvl1pPr>
          </a:lstStyle>
          <a:p>
            <a:r>
              <a:rPr lang="de-DE" dirty="0"/>
              <a:t>Mastertitelformat bearbeiten</a:t>
            </a:r>
            <a:endParaRPr lang="en-US" dirty="0"/>
          </a:p>
        </p:txBody>
      </p:sp>
    </p:spTree>
    <p:extLst>
      <p:ext uri="{BB962C8B-B14F-4D97-AF65-F5344CB8AC3E}">
        <p14:creationId xmlns:p14="http://schemas.microsoft.com/office/powerpoint/2010/main" val="113991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4" name="Rechteck 6"/>
          <p:cNvSpPr/>
          <p:nvPr/>
        </p:nvSpPr>
        <p:spPr bwMode="white">
          <a:xfrm>
            <a:off x="6604000" y="0"/>
            <a:ext cx="347663"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5" name="Rechteck 7"/>
          <p:cNvSpPr/>
          <p:nvPr/>
        </p:nvSpPr>
        <p:spPr>
          <a:xfrm>
            <a:off x="6653213" y="609600"/>
            <a:ext cx="24765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6" name="Rechteck 8"/>
          <p:cNvSpPr/>
          <p:nvPr/>
        </p:nvSpPr>
        <p:spPr>
          <a:xfrm>
            <a:off x="6653213" y="0"/>
            <a:ext cx="247650" cy="533400"/>
          </a:xfrm>
          <a:prstGeom prst="rect">
            <a:avLst/>
          </a:prstGeom>
          <a:solidFill>
            <a:schemeClr val="accent5"/>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259077" name="Titelplatzhalter 21"/>
          <p:cNvSpPr>
            <a:spLocks noGrp="1"/>
          </p:cNvSpPr>
          <p:nvPr>
            <p:ph type="ctrTitle"/>
          </p:nvPr>
        </p:nvSpPr>
        <p:spPr>
          <a:xfrm>
            <a:off x="742950" y="2130428"/>
            <a:ext cx="5778500" cy="1470025"/>
          </a:xfrm>
          <a:prstGeom prst="rect">
            <a:avLst/>
          </a:prstGeom>
        </p:spPr>
        <p:txBody>
          <a:bodyPr/>
          <a:lstStyle>
            <a:lvl1pPr>
              <a:defRPr>
                <a:latin typeface="PT Sans" panose="020B0503020203020204" pitchFamily="34" charset="77"/>
              </a:defRPr>
            </a:lvl1pPr>
          </a:lstStyle>
          <a:p>
            <a:pPr lvl="0"/>
            <a:r>
              <a:rPr lang="de-DE" noProof="0" dirty="0"/>
              <a:t>Mastertitelformat bearbeiten</a:t>
            </a:r>
            <a:endParaRPr lang="de-CH" noProof="0" dirty="0"/>
          </a:p>
        </p:txBody>
      </p:sp>
      <p:sp>
        <p:nvSpPr>
          <p:cNvPr id="259078" name="Textplatzhalter 12"/>
          <p:cNvSpPr>
            <a:spLocks noGrp="1"/>
          </p:cNvSpPr>
          <p:nvPr>
            <p:ph type="subTitle" idx="1"/>
          </p:nvPr>
        </p:nvSpPr>
        <p:spPr>
          <a:xfrm>
            <a:off x="1485900" y="3886200"/>
            <a:ext cx="5035550" cy="1752600"/>
          </a:xfrm>
        </p:spPr>
        <p:txBody>
          <a:bodyPr/>
          <a:lstStyle>
            <a:lvl1pPr marL="0" indent="0" algn="ctr">
              <a:buFont typeface="Wingdings" charset="0"/>
              <a:buNone/>
              <a:defRPr>
                <a:latin typeface="PT Sans" panose="020B0503020203020204" pitchFamily="34" charset="77"/>
              </a:defRPr>
            </a:lvl1pPr>
          </a:lstStyle>
          <a:p>
            <a:pPr lvl="0"/>
            <a:r>
              <a:rPr lang="de-DE" noProof="0" dirty="0"/>
              <a:t>Master-Untertitelformat bearbeiten</a:t>
            </a:r>
            <a:endParaRPr lang="de-CH" noProof="0" dirty="0"/>
          </a:p>
        </p:txBody>
      </p:sp>
      <p:sp>
        <p:nvSpPr>
          <p:cNvPr id="12" name="Rectangle 6">
            <a:extLst>
              <a:ext uri="{FF2B5EF4-FFF2-40B4-BE49-F238E27FC236}">
                <a16:creationId xmlns:a16="http://schemas.microsoft.com/office/drawing/2014/main" id="{95D06A36-CB0F-FA4D-8D37-3BA98ACA759A}"/>
              </a:ext>
            </a:extLst>
          </p:cNvPr>
          <p:cNvSpPr/>
          <p:nvPr userDrawn="1"/>
        </p:nvSpPr>
        <p:spPr>
          <a:xfrm>
            <a:off x="6900863" y="3140968"/>
            <a:ext cx="3017495" cy="3717032"/>
          </a:xfrm>
          <a:prstGeom prst="rect">
            <a:avLst/>
          </a:prstGeom>
          <a:solidFill>
            <a:srgbClr val="F5F9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latin typeface="PT Sans" panose="020B0503020203020204" pitchFamily="34" charset="0"/>
            </a:endParaRPr>
          </a:p>
        </p:txBody>
      </p:sp>
      <p:pic>
        <p:nvPicPr>
          <p:cNvPr id="13" name="Picture 10">
            <a:extLst>
              <a:ext uri="{FF2B5EF4-FFF2-40B4-BE49-F238E27FC236}">
                <a16:creationId xmlns:a16="http://schemas.microsoft.com/office/drawing/2014/main" id="{B19E0951-8AC9-724D-8564-A92EA4BF40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48513" y="1756794"/>
            <a:ext cx="1872779" cy="1384174"/>
          </a:xfrm>
          <a:prstGeom prst="rect">
            <a:avLst/>
          </a:prstGeom>
        </p:spPr>
      </p:pic>
    </p:spTree>
    <p:extLst>
      <p:ext uri="{BB962C8B-B14F-4D97-AF65-F5344CB8AC3E}">
        <p14:creationId xmlns:p14="http://schemas.microsoft.com/office/powerpoint/2010/main" val="326663311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8"/>
            <a:ext cx="8420100" cy="1470025"/>
          </a:xfrm>
          <a:prstGeom prst="rect">
            <a:avLst/>
          </a:prstGeom>
        </p:spPr>
        <p:txBody>
          <a:bodyPr/>
          <a:lstStyle/>
          <a:p>
            <a:r>
              <a:rPr lang="de-DE" dirty="0"/>
              <a:t>Mastertitelformat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Master-Untertitelformat bearbeiten</a:t>
            </a:r>
          </a:p>
        </p:txBody>
      </p:sp>
    </p:spTree>
    <p:extLst>
      <p:ext uri="{BB962C8B-B14F-4D97-AF65-F5344CB8AC3E}">
        <p14:creationId xmlns:p14="http://schemas.microsoft.com/office/powerpoint/2010/main" val="310459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7EB51C40-4ADF-464D-B2C1-FFBA577AE595}"/>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8409384" y="47029"/>
            <a:ext cx="1396580" cy="912813"/>
          </a:xfrm>
          <a:prstGeom prst="rect">
            <a:avLst/>
          </a:prstGeom>
        </p:spPr>
      </p:pic>
      <p:sp>
        <p:nvSpPr>
          <p:cNvPr id="1027" name="Textplatzhalter 12"/>
          <p:cNvSpPr>
            <a:spLocks noGrp="1"/>
          </p:cNvSpPr>
          <p:nvPr>
            <p:ph type="body" idx="1"/>
          </p:nvPr>
        </p:nvSpPr>
        <p:spPr bwMode="auto">
          <a:xfrm>
            <a:off x="663575" y="1600200"/>
            <a:ext cx="883285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7" name="Rechteck 6"/>
          <p:cNvSpPr/>
          <p:nvPr/>
        </p:nvSpPr>
        <p:spPr bwMode="white">
          <a:xfrm>
            <a:off x="0" y="1235075"/>
            <a:ext cx="9906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8" name="Rechteck 7"/>
          <p:cNvSpPr/>
          <p:nvPr/>
        </p:nvSpPr>
        <p:spPr>
          <a:xfrm>
            <a:off x="0" y="1279525"/>
            <a:ext cx="577850" cy="228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00" b="0" dirty="0">
              <a:solidFill>
                <a:srgbClr val="FFFFFF"/>
              </a:solidFill>
              <a:latin typeface="PT Sans" panose="020B0503020203020204" pitchFamily="34" charset="77"/>
              <a:ea typeface="ＭＳ Ｐゴシック" charset="0"/>
              <a:cs typeface="ＭＳ Ｐゴシック" charset="0"/>
            </a:endParaRPr>
          </a:p>
        </p:txBody>
      </p:sp>
      <p:sp>
        <p:nvSpPr>
          <p:cNvPr id="9" name="Rechteck 8"/>
          <p:cNvSpPr/>
          <p:nvPr/>
        </p:nvSpPr>
        <p:spPr>
          <a:xfrm>
            <a:off x="639763" y="1279525"/>
            <a:ext cx="9266237"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2" name="Titelplatzhalter 1">
            <a:extLst>
              <a:ext uri="{FF2B5EF4-FFF2-40B4-BE49-F238E27FC236}">
                <a16:creationId xmlns:a16="http://schemas.microsoft.com/office/drawing/2014/main" id="{A3DB5B7A-63BF-ED48-A678-3CBA5E2F37E0}"/>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5" name="Fußzeilenplatzhalter 4">
            <a:extLst>
              <a:ext uri="{FF2B5EF4-FFF2-40B4-BE49-F238E27FC236}">
                <a16:creationId xmlns:a16="http://schemas.microsoft.com/office/drawing/2014/main" id="{3C27994E-C7DE-AE42-869C-A4A32A237982}"/>
              </a:ext>
            </a:extLst>
          </p:cNvPr>
          <p:cNvSpPr>
            <a:spLocks noGrp="1"/>
          </p:cNvSpPr>
          <p:nvPr>
            <p:ph type="ftr" sz="quarter" idx="3"/>
          </p:nvPr>
        </p:nvSpPr>
        <p:spPr>
          <a:xfrm>
            <a:off x="1568624" y="6448251"/>
            <a:ext cx="5688631" cy="365125"/>
          </a:xfrm>
          <a:prstGeom prst="rect">
            <a:avLst/>
          </a:prstGeom>
        </p:spPr>
        <p:txBody>
          <a:bodyPr vert="horz" lIns="91440" tIns="45720" rIns="91440" bIns="45720" rtlCol="0" anchor="ctr"/>
          <a:lstStyle>
            <a:lvl1pPr algn="ctr">
              <a:defRPr sz="1000" b="0">
                <a:solidFill>
                  <a:schemeClr val="tx1">
                    <a:tint val="75000"/>
                  </a:schemeClr>
                </a:solidFill>
                <a:latin typeface="PT Sans" panose="020B0503020203020204" pitchFamily="34" charset="77"/>
              </a:defRPr>
            </a:lvl1pPr>
          </a:lstStyle>
          <a:p>
            <a:r>
              <a:rPr lang="de-CH"/>
              <a:t>www.ombudsstelle-kinderrechte-schweiz.ch    www.kinderombudsstelle.ch</a:t>
            </a:r>
            <a:endParaRPr lang="de-CH" dirty="0"/>
          </a:p>
        </p:txBody>
      </p:sp>
      <p:sp>
        <p:nvSpPr>
          <p:cNvPr id="6" name="Datumsplatzhalter 5">
            <a:extLst>
              <a:ext uri="{FF2B5EF4-FFF2-40B4-BE49-F238E27FC236}">
                <a16:creationId xmlns:a16="http://schemas.microsoft.com/office/drawing/2014/main" id="{AD5DE8F7-7D35-BE41-A165-55A427137213}"/>
              </a:ext>
            </a:extLst>
          </p:cNvPr>
          <p:cNvSpPr>
            <a:spLocks noGrp="1"/>
          </p:cNvSpPr>
          <p:nvPr>
            <p:ph type="dt" sz="half" idx="2"/>
          </p:nvPr>
        </p:nvSpPr>
        <p:spPr>
          <a:xfrm>
            <a:off x="681038" y="6448251"/>
            <a:ext cx="743570" cy="365125"/>
          </a:xfrm>
          <a:prstGeom prst="rect">
            <a:avLst/>
          </a:prstGeom>
        </p:spPr>
        <p:txBody>
          <a:bodyPr vert="horz" lIns="91440" tIns="45720" rIns="91440" bIns="45720" rtlCol="0" anchor="ctr"/>
          <a:lstStyle>
            <a:lvl1pPr algn="l">
              <a:defRPr sz="1000" b="0">
                <a:solidFill>
                  <a:schemeClr val="tx1">
                    <a:tint val="75000"/>
                  </a:schemeClr>
                </a:solidFill>
                <a:latin typeface="PT Sans" panose="020B0503020203020204" pitchFamily="34" charset="77"/>
              </a:defRPr>
            </a:lvl1pPr>
          </a:lstStyle>
          <a:p>
            <a:fld id="{9FDE37D8-3A84-ED40-9A4E-CE57F0816596}" type="datetime1">
              <a:rPr lang="de-CH" smtClean="0"/>
              <a:t>28.09.23</a:t>
            </a:fld>
            <a:endParaRPr lang="de-CH" dirty="0"/>
          </a:p>
        </p:txBody>
      </p:sp>
      <p:sp>
        <p:nvSpPr>
          <p:cNvPr id="10" name="Foliennummernplatzhalter 9">
            <a:extLst>
              <a:ext uri="{FF2B5EF4-FFF2-40B4-BE49-F238E27FC236}">
                <a16:creationId xmlns:a16="http://schemas.microsoft.com/office/drawing/2014/main" id="{88C02B02-ED4F-AD45-B05B-0CE1BA2C6EFC}"/>
              </a:ext>
            </a:extLst>
          </p:cNvPr>
          <p:cNvSpPr>
            <a:spLocks noGrp="1"/>
          </p:cNvSpPr>
          <p:nvPr>
            <p:ph type="sldNum" sz="quarter" idx="4"/>
          </p:nvPr>
        </p:nvSpPr>
        <p:spPr>
          <a:xfrm>
            <a:off x="7332662" y="6448251"/>
            <a:ext cx="2228850" cy="365125"/>
          </a:xfrm>
          <a:prstGeom prst="rect">
            <a:avLst/>
          </a:prstGeom>
        </p:spPr>
        <p:txBody>
          <a:bodyPr vert="horz" lIns="91440" tIns="45720" rIns="91440" bIns="45720" rtlCol="0" anchor="ctr"/>
          <a:lstStyle>
            <a:lvl1pPr algn="r">
              <a:defRPr sz="1000" b="0">
                <a:solidFill>
                  <a:schemeClr val="tx1">
                    <a:tint val="75000"/>
                  </a:schemeClr>
                </a:solidFill>
                <a:latin typeface="PT Sans" panose="020B0503020203020204" pitchFamily="34" charset="77"/>
              </a:defRPr>
            </a:lvl1pPr>
          </a:lstStyle>
          <a:p>
            <a:fld id="{413592DA-FECF-9D4F-9E43-6ED9FA31EF31}" type="slidenum">
              <a:rPr lang="de-CH" smtClean="0"/>
              <a:pPr/>
              <a:t>‹Nr.›</a:t>
            </a:fld>
            <a:endParaRPr lang="de-CH"/>
          </a:p>
        </p:txBody>
      </p:sp>
    </p:spTree>
  </p:cSld>
  <p:clrMap bg1="lt1" tx1="dk1" bg2="lt2" tx2="dk2" accent1="accent1" accent2="accent2" accent3="accent3" accent4="accent4" accent5="accent5" accent6="accent6" hlink="hlink" folHlink="folHlink"/>
  <p:sldLayoutIdLst>
    <p:sldLayoutId id="2147484586" r:id="rId1"/>
    <p:sldLayoutId id="2147484570" r:id="rId2"/>
    <p:sldLayoutId id="2147484580" r:id="rId3"/>
    <p:sldLayoutId id="2147484588" r:id="rId4"/>
    <p:sldLayoutId id="2147484589" r:id="rId5"/>
    <p:sldLayoutId id="2147484581" r:id="rId6"/>
    <p:sldLayoutId id="2147484573" r:id="rId7"/>
    <p:sldLayoutId id="2147484572" r:id="rId8"/>
    <p:sldLayoutId id="2147484576" r:id="rId9"/>
    <p:sldLayoutId id="2147484590" r:id="rId10"/>
  </p:sldLayoutIdLst>
  <p:hf hdr="0"/>
  <p:txStyles>
    <p:titleStyle>
      <a:lvl1pPr algn="l" rtl="0" eaLnBrk="1" fontAlgn="base" hangingPunct="1">
        <a:spcBef>
          <a:spcPct val="0"/>
        </a:spcBef>
        <a:spcAft>
          <a:spcPct val="0"/>
        </a:spcAft>
        <a:defRPr sz="2000" b="0" kern="1200">
          <a:solidFill>
            <a:schemeClr val="accent1"/>
          </a:solidFill>
          <a:latin typeface="PT Sans" panose="020B0503020203020204" pitchFamily="34" charset="77"/>
          <a:ea typeface="ＭＳ Ｐゴシック" charset="0"/>
          <a:cs typeface="PT Sans" panose="020B0503020203020204" pitchFamily="34" charset="77"/>
        </a:defRPr>
      </a:lvl1pPr>
      <a:lvl2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2pPr>
      <a:lvl3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3pPr>
      <a:lvl4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4pPr>
      <a:lvl5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19088" indent="-319088" algn="l" rtl="0" eaLnBrk="1" fontAlgn="base" hangingPunct="1">
        <a:spcBef>
          <a:spcPts val="700"/>
        </a:spcBef>
        <a:spcAft>
          <a:spcPct val="0"/>
        </a:spcAft>
        <a:buClr>
          <a:schemeClr val="accent2"/>
        </a:buClr>
        <a:buSzPct val="60000"/>
        <a:buFont typeface="Wingdings" charset="0"/>
        <a:buChar char=""/>
        <a:defRPr sz="1800" kern="1200">
          <a:solidFill>
            <a:srgbClr val="606060"/>
          </a:solidFill>
          <a:latin typeface="PT Sans" panose="020B0503020203020204" pitchFamily="34" charset="77"/>
          <a:ea typeface="ＭＳ Ｐゴシック" charset="0"/>
          <a:cs typeface="PT Sans" panose="020B0503020203020204" pitchFamily="34" charset="77"/>
        </a:defRPr>
      </a:lvl1pPr>
      <a:lvl2pPr marL="639763" indent="-273050" algn="l" rtl="0" eaLnBrk="1" fontAlgn="base" hangingPunct="1">
        <a:spcBef>
          <a:spcPts val="550"/>
        </a:spcBef>
        <a:spcAft>
          <a:spcPct val="0"/>
        </a:spcAft>
        <a:buClr>
          <a:schemeClr val="accent1"/>
        </a:buClr>
        <a:buSzPct val="70000"/>
        <a:buFont typeface="Wingdings 2" charset="0"/>
        <a:buChar char=""/>
        <a:defRPr sz="1800" kern="1200">
          <a:solidFill>
            <a:srgbClr val="606060"/>
          </a:solidFill>
          <a:latin typeface="PT Sans" panose="020B0503020203020204" pitchFamily="34" charset="77"/>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sz="1600" kern="1200">
          <a:solidFill>
            <a:srgbClr val="606060"/>
          </a:solidFill>
          <a:latin typeface="PT Sans" panose="020B0503020203020204" pitchFamily="34" charset="77"/>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400" kern="1200">
          <a:solidFill>
            <a:srgbClr val="606060"/>
          </a:solidFill>
          <a:latin typeface="PT Sans" panose="020B0503020203020204" pitchFamily="34" charset="77"/>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200" kern="1200">
          <a:solidFill>
            <a:srgbClr val="606060"/>
          </a:solidFill>
          <a:latin typeface="PT Sans" panose="020B0503020203020204" pitchFamily="34" charset="77"/>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7EB51C40-4ADF-464D-B2C1-FFBA577AE595}"/>
              </a:ext>
            </a:extLst>
          </p:cNvPr>
          <p:cNvPicPr>
            <a:picLocks noChangeAspect="1"/>
          </p:cNvPicPr>
          <p:nvPr userDrawn="1"/>
        </p:nvPicPr>
        <p:blipFill>
          <a:blip r:embed="rId12"/>
          <a:srcRect/>
          <a:stretch/>
        </p:blipFill>
        <p:spPr>
          <a:xfrm>
            <a:off x="8409384" y="47029"/>
            <a:ext cx="1396580" cy="912813"/>
          </a:xfrm>
          <a:prstGeom prst="rect">
            <a:avLst/>
          </a:prstGeom>
        </p:spPr>
      </p:pic>
      <p:sp>
        <p:nvSpPr>
          <p:cNvPr id="1027" name="Textplatzhalter 12"/>
          <p:cNvSpPr>
            <a:spLocks noGrp="1"/>
          </p:cNvSpPr>
          <p:nvPr>
            <p:ph type="body" idx="1"/>
          </p:nvPr>
        </p:nvSpPr>
        <p:spPr bwMode="auto">
          <a:xfrm>
            <a:off x="663575" y="1600200"/>
            <a:ext cx="883285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7" name="Rechteck 6"/>
          <p:cNvSpPr/>
          <p:nvPr/>
        </p:nvSpPr>
        <p:spPr bwMode="white">
          <a:xfrm>
            <a:off x="0" y="1235075"/>
            <a:ext cx="9906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8" name="Rechteck 7"/>
          <p:cNvSpPr/>
          <p:nvPr/>
        </p:nvSpPr>
        <p:spPr>
          <a:xfrm>
            <a:off x="0" y="1279525"/>
            <a:ext cx="577850" cy="228600"/>
          </a:xfrm>
          <a:prstGeom prst="rect">
            <a:avLst/>
          </a:prstGeom>
          <a:solidFill>
            <a:schemeClr val="accent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00" b="0" dirty="0">
              <a:solidFill>
                <a:srgbClr val="FFFFFF"/>
              </a:solidFill>
              <a:latin typeface="PT Sans" panose="020B0503020203020204" pitchFamily="34" charset="77"/>
              <a:ea typeface="ＭＳ Ｐゴシック" charset="0"/>
              <a:cs typeface="ＭＳ Ｐゴシック" charset="0"/>
            </a:endParaRPr>
          </a:p>
        </p:txBody>
      </p:sp>
      <p:sp>
        <p:nvSpPr>
          <p:cNvPr id="9" name="Rechteck 8"/>
          <p:cNvSpPr/>
          <p:nvPr/>
        </p:nvSpPr>
        <p:spPr>
          <a:xfrm>
            <a:off x="639763" y="1279525"/>
            <a:ext cx="9266237"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dirty="0">
              <a:solidFill>
                <a:srgbClr val="FFFFFF"/>
              </a:solidFill>
              <a:latin typeface="Tw Cen MT" charset="0"/>
              <a:ea typeface="ＭＳ Ｐゴシック" charset="0"/>
              <a:cs typeface="ＭＳ Ｐゴシック" charset="0"/>
            </a:endParaRPr>
          </a:p>
        </p:txBody>
      </p:sp>
      <p:sp>
        <p:nvSpPr>
          <p:cNvPr id="2" name="Titelplatzhalter 1">
            <a:extLst>
              <a:ext uri="{FF2B5EF4-FFF2-40B4-BE49-F238E27FC236}">
                <a16:creationId xmlns:a16="http://schemas.microsoft.com/office/drawing/2014/main" id="{A3DB5B7A-63BF-ED48-A678-3CBA5E2F37E0}"/>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5" name="Fußzeilenplatzhalter 4">
            <a:extLst>
              <a:ext uri="{FF2B5EF4-FFF2-40B4-BE49-F238E27FC236}">
                <a16:creationId xmlns:a16="http://schemas.microsoft.com/office/drawing/2014/main" id="{3C27994E-C7DE-AE42-869C-A4A32A237982}"/>
              </a:ext>
            </a:extLst>
          </p:cNvPr>
          <p:cNvSpPr>
            <a:spLocks noGrp="1"/>
          </p:cNvSpPr>
          <p:nvPr>
            <p:ph type="ftr" sz="quarter" idx="3"/>
          </p:nvPr>
        </p:nvSpPr>
        <p:spPr>
          <a:xfrm>
            <a:off x="1568624" y="6448251"/>
            <a:ext cx="5688631" cy="365125"/>
          </a:xfrm>
          <a:prstGeom prst="rect">
            <a:avLst/>
          </a:prstGeom>
        </p:spPr>
        <p:txBody>
          <a:bodyPr vert="horz" lIns="91440" tIns="45720" rIns="91440" bIns="45720" rtlCol="0" anchor="ctr"/>
          <a:lstStyle>
            <a:lvl1pPr algn="ctr">
              <a:defRPr sz="1000" b="0">
                <a:solidFill>
                  <a:schemeClr val="tx1">
                    <a:tint val="75000"/>
                  </a:schemeClr>
                </a:solidFill>
                <a:latin typeface="PT Sans" panose="020B0503020203020204" pitchFamily="34" charset="77"/>
              </a:defRPr>
            </a:lvl1pPr>
          </a:lstStyle>
          <a:p>
            <a:r>
              <a:rPr lang="de-CH"/>
              <a:t>www.ombudsstelle-kinderrechte-schweiz.ch    www.kinderombudsstelle.ch</a:t>
            </a:r>
            <a:endParaRPr lang="de-CH" dirty="0"/>
          </a:p>
        </p:txBody>
      </p:sp>
      <p:sp>
        <p:nvSpPr>
          <p:cNvPr id="6" name="Datumsplatzhalter 5">
            <a:extLst>
              <a:ext uri="{FF2B5EF4-FFF2-40B4-BE49-F238E27FC236}">
                <a16:creationId xmlns:a16="http://schemas.microsoft.com/office/drawing/2014/main" id="{AD5DE8F7-7D35-BE41-A165-55A427137213}"/>
              </a:ext>
            </a:extLst>
          </p:cNvPr>
          <p:cNvSpPr>
            <a:spLocks noGrp="1"/>
          </p:cNvSpPr>
          <p:nvPr>
            <p:ph type="dt" sz="half" idx="2"/>
          </p:nvPr>
        </p:nvSpPr>
        <p:spPr>
          <a:xfrm>
            <a:off x="681038" y="6448251"/>
            <a:ext cx="743570" cy="365125"/>
          </a:xfrm>
          <a:prstGeom prst="rect">
            <a:avLst/>
          </a:prstGeom>
        </p:spPr>
        <p:txBody>
          <a:bodyPr vert="horz" lIns="91440" tIns="45720" rIns="91440" bIns="45720" rtlCol="0" anchor="ctr"/>
          <a:lstStyle>
            <a:lvl1pPr algn="l">
              <a:defRPr sz="1000" b="0">
                <a:solidFill>
                  <a:schemeClr val="tx1">
                    <a:tint val="75000"/>
                  </a:schemeClr>
                </a:solidFill>
                <a:latin typeface="PT Sans" panose="020B0503020203020204" pitchFamily="34" charset="77"/>
              </a:defRPr>
            </a:lvl1pPr>
          </a:lstStyle>
          <a:p>
            <a:fld id="{1EB505A6-0116-6E46-88B0-BCE479E2AFB9}" type="datetime1">
              <a:rPr lang="de-CH" smtClean="0"/>
              <a:t>28.09.23</a:t>
            </a:fld>
            <a:endParaRPr lang="de-CH" dirty="0"/>
          </a:p>
        </p:txBody>
      </p:sp>
      <p:sp>
        <p:nvSpPr>
          <p:cNvPr id="10" name="Foliennummernplatzhalter 9">
            <a:extLst>
              <a:ext uri="{FF2B5EF4-FFF2-40B4-BE49-F238E27FC236}">
                <a16:creationId xmlns:a16="http://schemas.microsoft.com/office/drawing/2014/main" id="{88C02B02-ED4F-AD45-B05B-0CE1BA2C6EFC}"/>
              </a:ext>
            </a:extLst>
          </p:cNvPr>
          <p:cNvSpPr>
            <a:spLocks noGrp="1"/>
          </p:cNvSpPr>
          <p:nvPr>
            <p:ph type="sldNum" sz="quarter" idx="4"/>
          </p:nvPr>
        </p:nvSpPr>
        <p:spPr>
          <a:xfrm>
            <a:off x="7332662" y="6448251"/>
            <a:ext cx="2228850" cy="365125"/>
          </a:xfrm>
          <a:prstGeom prst="rect">
            <a:avLst/>
          </a:prstGeom>
        </p:spPr>
        <p:txBody>
          <a:bodyPr vert="horz" lIns="91440" tIns="45720" rIns="91440" bIns="45720" rtlCol="0" anchor="ctr"/>
          <a:lstStyle>
            <a:lvl1pPr algn="r">
              <a:defRPr sz="1000" b="0">
                <a:solidFill>
                  <a:schemeClr val="tx1">
                    <a:tint val="75000"/>
                  </a:schemeClr>
                </a:solidFill>
                <a:latin typeface="PT Sans" panose="020B0503020203020204" pitchFamily="34" charset="77"/>
              </a:defRPr>
            </a:lvl1pPr>
          </a:lstStyle>
          <a:p>
            <a:fld id="{413592DA-FECF-9D4F-9E43-6ED9FA31EF31}" type="slidenum">
              <a:rPr lang="de-CH" smtClean="0"/>
              <a:pPr/>
              <a:t>‹Nr.›</a:t>
            </a:fld>
            <a:endParaRPr lang="de-CH"/>
          </a:p>
        </p:txBody>
      </p:sp>
    </p:spTree>
    <p:extLst>
      <p:ext uri="{BB962C8B-B14F-4D97-AF65-F5344CB8AC3E}">
        <p14:creationId xmlns:p14="http://schemas.microsoft.com/office/powerpoint/2010/main" val="3532812911"/>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7" r:id="rId7"/>
    <p:sldLayoutId id="2147484608" r:id="rId8"/>
    <p:sldLayoutId id="2147484609" r:id="rId9"/>
    <p:sldLayoutId id="2147484610" r:id="rId10"/>
  </p:sldLayoutIdLst>
  <p:hf hdr="0"/>
  <p:txStyles>
    <p:titleStyle>
      <a:lvl1pPr algn="l" rtl="0" eaLnBrk="1" fontAlgn="base" hangingPunct="1">
        <a:spcBef>
          <a:spcPct val="0"/>
        </a:spcBef>
        <a:spcAft>
          <a:spcPct val="0"/>
        </a:spcAft>
        <a:defRPr sz="2000" b="0" kern="1200">
          <a:solidFill>
            <a:schemeClr val="accent1"/>
          </a:solidFill>
          <a:latin typeface="PT Sans" panose="020B0503020203020204" pitchFamily="34" charset="77"/>
          <a:ea typeface="ＭＳ Ｐゴシック" charset="0"/>
          <a:cs typeface="PT Sans" panose="020B0503020203020204" pitchFamily="34" charset="77"/>
        </a:defRPr>
      </a:lvl1pPr>
      <a:lvl2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2pPr>
      <a:lvl3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3pPr>
      <a:lvl4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4pPr>
      <a:lvl5pPr algn="l" rtl="0" eaLnBrk="1" fontAlgn="base" hangingPunct="1">
        <a:spcBef>
          <a:spcPct val="0"/>
        </a:spcBef>
        <a:spcAft>
          <a:spcPct val="0"/>
        </a:spcAft>
        <a:defRPr sz="2800" b="1">
          <a:solidFill>
            <a:schemeClr val="tx2"/>
          </a:solidFill>
          <a:latin typeface="Tw Cen MT" pitchFamily="34"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19088" indent="-319088" algn="l" rtl="0" eaLnBrk="1" fontAlgn="base" hangingPunct="1">
        <a:spcBef>
          <a:spcPts val="700"/>
        </a:spcBef>
        <a:spcAft>
          <a:spcPct val="0"/>
        </a:spcAft>
        <a:buClr>
          <a:schemeClr val="accent2"/>
        </a:buClr>
        <a:buSzPct val="60000"/>
        <a:buFont typeface="Wingdings" charset="0"/>
        <a:buChar char=""/>
        <a:defRPr sz="1800" kern="1200">
          <a:solidFill>
            <a:srgbClr val="606060"/>
          </a:solidFill>
          <a:latin typeface="PT Sans" panose="020B0503020203020204" pitchFamily="34" charset="77"/>
          <a:ea typeface="ＭＳ Ｐゴシック" charset="0"/>
          <a:cs typeface="PT Sans" panose="020B0503020203020204" pitchFamily="34" charset="77"/>
        </a:defRPr>
      </a:lvl1pPr>
      <a:lvl2pPr marL="639763" indent="-273050" algn="l" rtl="0" eaLnBrk="1" fontAlgn="base" hangingPunct="1">
        <a:spcBef>
          <a:spcPts val="550"/>
        </a:spcBef>
        <a:spcAft>
          <a:spcPct val="0"/>
        </a:spcAft>
        <a:buClr>
          <a:schemeClr val="accent1"/>
        </a:buClr>
        <a:buSzPct val="70000"/>
        <a:buFont typeface="Wingdings 2" charset="0"/>
        <a:buChar char=""/>
        <a:defRPr sz="1800" kern="1200">
          <a:solidFill>
            <a:srgbClr val="606060"/>
          </a:solidFill>
          <a:latin typeface="PT Sans" panose="020B0503020203020204" pitchFamily="34" charset="77"/>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sz="1600" kern="1200">
          <a:solidFill>
            <a:srgbClr val="606060"/>
          </a:solidFill>
          <a:latin typeface="PT Sans" panose="020B0503020203020204" pitchFamily="34" charset="77"/>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400" kern="1200">
          <a:solidFill>
            <a:srgbClr val="606060"/>
          </a:solidFill>
          <a:latin typeface="PT Sans" panose="020B0503020203020204" pitchFamily="34" charset="77"/>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200" kern="1200">
          <a:solidFill>
            <a:srgbClr val="606060"/>
          </a:solidFill>
          <a:latin typeface="PT Sans" panose="020B0503020203020204" pitchFamily="34" charset="77"/>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ufficio-ombudsman-bambini.ch/" TargetMode="External"/><Relationship Id="rId3" Type="http://schemas.openxmlformats.org/officeDocument/2006/relationships/image" Target="../media/image7.jpeg"/><Relationship Id="rId7" Type="http://schemas.openxmlformats.org/officeDocument/2006/relationships/hyperlink" Target="http://www.office-ombudsman-enfants.ch/"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www.kinderombudsstelle.ch/" TargetMode="External"/><Relationship Id="rId5" Type="http://schemas.openxmlformats.org/officeDocument/2006/relationships/hyperlink" Target="http://www.office-ombudsman-droits-enfant-suisse.ch/" TargetMode="External"/><Relationship Id="rId4" Type="http://schemas.openxmlformats.org/officeDocument/2006/relationships/hyperlink" Target="http://www.ombudsstelle-kinderrechte-schweiz.ch/" TargetMode="External"/><Relationship Id="rId9" Type="http://schemas.openxmlformats.org/officeDocument/2006/relationships/hyperlink" Target="http://www.childrensombudsoffice.ch/" TargetMode="Externa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hyperlink" Target="http://www.childrensombudsoffice.ch/"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ufficio-ombudsman-bambini.ch/" TargetMode="External"/><Relationship Id="rId5" Type="http://schemas.openxmlformats.org/officeDocument/2006/relationships/hyperlink" Target="http://www.office-ombudsman-enfants.ch/" TargetMode="External"/><Relationship Id="rId10" Type="http://schemas.openxmlformats.org/officeDocument/2006/relationships/hyperlink" Target="http://www.office-ombudsman-droits-enfant-suisse.ch/" TargetMode="External"/><Relationship Id="rId4" Type="http://schemas.openxmlformats.org/officeDocument/2006/relationships/hyperlink" Target="http://www.kinderombudsstelle.ch/" TargetMode="External"/><Relationship Id="rId9" Type="http://schemas.openxmlformats.org/officeDocument/2006/relationships/hyperlink" Target="http://www.ombudsstelle-kinderrechte-schweiz.ch/"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ombudsstelle-kinderrechte-schweiz.ch/#video"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childrensombudsoffice.ch/"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ufficio-ombudsman-bambini.ch/" TargetMode="External"/><Relationship Id="rId5" Type="http://schemas.openxmlformats.org/officeDocument/2006/relationships/hyperlink" Target="http://www.office-ombudsman-enfants.ch/" TargetMode="External"/><Relationship Id="rId4" Type="http://schemas.openxmlformats.org/officeDocument/2006/relationships/hyperlink" Target="http://www.kinderombudsstelle.c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kinderombudsstelle.ch/#intro"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14.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5.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7.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5.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office-ombudsman-droits-enfant-suisse.ch/" TargetMode="External"/><Relationship Id="rId4" Type="http://schemas.openxmlformats.org/officeDocument/2006/relationships/hyperlink" Target="http://www.ombudsstelle-kinderrechte-schweiz.ch/"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hyperlink" Target="https://www.ombudsstellen.ch/mustergesetz/ueber-das-mustergesetz/" TargetMode="External"/><Relationship Id="rId2" Type="http://schemas.openxmlformats.org/officeDocument/2006/relationships/hyperlink" Target="https://www.parlament.ch/de/ratsbetrieb/suche-curia-vista/geschaeft?AffairId=20193633"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ombudsstellen.ch/"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slideLayout" Target="../slideLayouts/slideLayout2.xml"/><Relationship Id="rId3" Type="http://schemas.openxmlformats.org/officeDocument/2006/relationships/tags" Target="../tags/tag5.xml"/><Relationship Id="rId21" Type="http://schemas.openxmlformats.org/officeDocument/2006/relationships/image" Target="../media/image50.jpe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oleObject" Target="../embeddings/oleObject1.bin"/><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notesSlide" Target="../notesSlides/notesSlide17.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p:txBody>
          <a:bodyPr anchor="t"/>
          <a:lstStyle/>
          <a:p>
            <a:r>
              <a:rPr lang="de-CH" dirty="0"/>
              <a:t>Kinder stärken und schützen durch eine Ombudsstelle Kinderrechte Schweiz </a:t>
            </a:r>
            <a:r>
              <a:rPr lang="de-CH" sz="1200" dirty="0"/>
              <a:t>(OSKR CH)</a:t>
            </a:r>
            <a:endParaRPr lang="de-CH" dirty="0"/>
          </a:p>
        </p:txBody>
      </p:sp>
      <p:sp>
        <p:nvSpPr>
          <p:cNvPr id="10" name="Untertitel 9"/>
          <p:cNvSpPr>
            <a:spLocks noGrp="1"/>
          </p:cNvSpPr>
          <p:nvPr>
            <p:ph type="subTitle" idx="1"/>
          </p:nvPr>
        </p:nvSpPr>
        <p:spPr/>
        <p:txBody>
          <a:bodyPr/>
          <a:lstStyle/>
          <a:p>
            <a:endParaRPr lang="de-CH" dirty="0"/>
          </a:p>
          <a:p>
            <a:endParaRPr lang="de-CH" dirty="0"/>
          </a:p>
        </p:txBody>
      </p:sp>
      <p:sp>
        <p:nvSpPr>
          <p:cNvPr id="11" name="Untertitel 9"/>
          <p:cNvSpPr txBox="1">
            <a:spLocks/>
          </p:cNvSpPr>
          <p:nvPr/>
        </p:nvSpPr>
        <p:spPr bwMode="auto">
          <a:xfrm>
            <a:off x="6969224" y="3109028"/>
            <a:ext cx="2928610" cy="32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ts val="700"/>
              </a:spcBef>
              <a:spcAft>
                <a:spcPct val="0"/>
              </a:spcAft>
              <a:buClr>
                <a:schemeClr val="accent2"/>
              </a:buClr>
              <a:buSzPct val="60000"/>
              <a:buFont typeface="Wingdings" charset="0"/>
              <a:buNone/>
              <a:defRPr sz="2000" kern="1200">
                <a:solidFill>
                  <a:srgbClr val="606060"/>
                </a:solidFill>
                <a:latin typeface="Tw Cen MT" charset="0"/>
                <a:ea typeface="ＭＳ Ｐゴシック" charset="0"/>
                <a:cs typeface="ＭＳ Ｐゴシック" charset="0"/>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endParaRPr lang="de-CH" b="0" dirty="0">
              <a:latin typeface="PT Sans" panose="020B0503020203020204" pitchFamily="34" charset="77"/>
            </a:endParaRPr>
          </a:p>
          <a:p>
            <a:pPr defTabSz="914400">
              <a:lnSpc>
                <a:spcPct val="150000"/>
              </a:lnSpc>
            </a:pPr>
            <a:r>
              <a:rPr lang="de-CH" b="0" dirty="0" err="1">
                <a:latin typeface="PT Sans" panose="020B0503020203020204" pitchFamily="34" charset="77"/>
              </a:rPr>
              <a:t>okaj</a:t>
            </a:r>
            <a:r>
              <a:rPr lang="de-CH" b="0" dirty="0">
                <a:latin typeface="PT Sans" panose="020B0503020203020204" pitchFamily="34" charset="77"/>
              </a:rPr>
              <a:t> </a:t>
            </a:r>
            <a:r>
              <a:rPr lang="de-CH" b="0" dirty="0" err="1">
                <a:latin typeface="PT Sans" panose="020B0503020203020204" pitchFamily="34" charset="77"/>
              </a:rPr>
              <a:t>zürich</a:t>
            </a:r>
            <a:endParaRPr lang="de-CH" b="0" dirty="0">
              <a:latin typeface="PT Sans" panose="020B0503020203020204" pitchFamily="34" charset="77"/>
            </a:endParaRPr>
          </a:p>
          <a:p>
            <a:pPr defTabSz="914400">
              <a:lnSpc>
                <a:spcPct val="150000"/>
              </a:lnSpc>
            </a:pPr>
            <a:r>
              <a:rPr lang="de-CH" b="0" dirty="0" err="1">
                <a:latin typeface="PT Sans" panose="020B0503020203020204" pitchFamily="34" charset="77"/>
              </a:rPr>
              <a:t>JUGENDarbeitZHmorge</a:t>
            </a:r>
            <a:endParaRPr lang="de-CH" b="0" dirty="0">
              <a:latin typeface="PT Sans" panose="020B0503020203020204" pitchFamily="34" charset="77"/>
            </a:endParaRPr>
          </a:p>
          <a:p>
            <a:pPr defTabSz="914400">
              <a:lnSpc>
                <a:spcPct val="150000"/>
              </a:lnSpc>
            </a:pPr>
            <a:r>
              <a:rPr lang="de-CH" b="0" dirty="0">
                <a:latin typeface="PT Sans" panose="020B0503020203020204" pitchFamily="34" charset="77"/>
              </a:rPr>
              <a:t>28.09.2023</a:t>
            </a:r>
          </a:p>
        </p:txBody>
      </p:sp>
      <p:pic>
        <p:nvPicPr>
          <p:cNvPr id="12" name="Bild 7" descr="iStock_KiAn_Bild_Maedchen_Junge_Daumen_large_2013.jpg">
            <a:extLst>
              <a:ext uri="{FF2B5EF4-FFF2-40B4-BE49-F238E27FC236}">
                <a16:creationId xmlns:a16="http://schemas.microsoft.com/office/drawing/2014/main" id="{BAF69F69-3700-9242-8411-C654640C0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6656" y="3109028"/>
            <a:ext cx="2928610" cy="2037224"/>
          </a:xfrm>
          <a:prstGeom prst="rect">
            <a:avLst/>
          </a:prstGeom>
        </p:spPr>
      </p:pic>
      <p:sp>
        <p:nvSpPr>
          <p:cNvPr id="13" name="Textfeld 12">
            <a:extLst>
              <a:ext uri="{FF2B5EF4-FFF2-40B4-BE49-F238E27FC236}">
                <a16:creationId xmlns:a16="http://schemas.microsoft.com/office/drawing/2014/main" id="{E0CE7E16-B35F-DB48-9A83-68E2D5C442E4}"/>
              </a:ext>
            </a:extLst>
          </p:cNvPr>
          <p:cNvSpPr txBox="1"/>
          <p:nvPr/>
        </p:nvSpPr>
        <p:spPr>
          <a:xfrm>
            <a:off x="-10741" y="5373216"/>
            <a:ext cx="4099645" cy="1231106"/>
          </a:xfrm>
          <a:prstGeom prst="rect">
            <a:avLst/>
          </a:prstGeom>
          <a:noFill/>
        </p:spPr>
        <p:txBody>
          <a:bodyPr wrap="square" rtlCol="0">
            <a:spAutoFit/>
          </a:bodyPr>
          <a:lstStyle/>
          <a:p>
            <a:r>
              <a:rPr lang="de-DE" sz="1400" b="0" dirty="0">
                <a:solidFill>
                  <a:srgbClr val="606060"/>
                </a:solidFill>
                <a:latin typeface="+mn-lt"/>
                <a:hlinkClick r:id="rId4">
                  <a:extLst>
                    <a:ext uri="{A12FA001-AC4F-418D-AE19-62706E023703}">
                      <ahyp:hlinkClr xmlns:ahyp="http://schemas.microsoft.com/office/drawing/2018/hyperlinkcolor" val="tx"/>
                    </a:ext>
                  </a:extLst>
                </a:hlinkClick>
              </a:rPr>
              <a:t>Für Fachpersonen</a:t>
            </a:r>
            <a:br>
              <a:rPr lang="de-DE" sz="1200" b="0" dirty="0">
                <a:solidFill>
                  <a:schemeClr val="accent3"/>
                </a:solidFill>
                <a:latin typeface="Tw Cen MT" charset="0"/>
                <a:hlinkClick r:id="rId4">
                  <a:extLst>
                    <a:ext uri="{A12FA001-AC4F-418D-AE19-62706E023703}">
                      <ahyp:hlinkClr xmlns:ahyp="http://schemas.microsoft.com/office/drawing/2018/hyperlinkcolor" val="tx"/>
                    </a:ext>
                  </a:extLst>
                </a:hlinkClick>
              </a:rPr>
            </a:br>
            <a:r>
              <a:rPr lang="de-DE" sz="1200" b="0" dirty="0">
                <a:solidFill>
                  <a:schemeClr val="accent3"/>
                </a:solidFill>
                <a:latin typeface="Tw Cen MT" charset="0"/>
                <a:hlinkClick r:id="rId4">
                  <a:extLst>
                    <a:ext uri="{A12FA001-AC4F-418D-AE19-62706E023703}">
                      <ahyp:hlinkClr xmlns:ahyp="http://schemas.microsoft.com/office/drawing/2018/hyperlinkcolor" val="tx"/>
                    </a:ext>
                  </a:extLst>
                </a:hlinkClick>
              </a:rPr>
              <a:t>www.ombudsstelle-kinderrechte-schweiz.ch</a:t>
            </a:r>
            <a:endParaRPr lang="de-DE" sz="1200" b="0" dirty="0">
              <a:solidFill>
                <a:schemeClr val="accent3"/>
              </a:solidFill>
              <a:latin typeface="Tw Cen MT" charset="0"/>
            </a:endParaRPr>
          </a:p>
          <a:p>
            <a:r>
              <a:rPr lang="de-DE" sz="1200" b="0" dirty="0">
                <a:solidFill>
                  <a:schemeClr val="accent3"/>
                </a:solidFill>
                <a:latin typeface="Tw Cen MT" charset="0"/>
                <a:hlinkClick r:id="rId5">
                  <a:extLst>
                    <a:ext uri="{A12FA001-AC4F-418D-AE19-62706E023703}">
                      <ahyp:hlinkClr xmlns:ahyp="http://schemas.microsoft.com/office/drawing/2018/hyperlinkcolor" val="tx"/>
                    </a:ext>
                  </a:extLst>
                </a:hlinkClick>
              </a:rPr>
              <a:t>www.office-ombudsman-droits-enfant-suisse.ch</a:t>
            </a:r>
            <a:endParaRPr lang="de-DE" sz="1200" b="0" dirty="0">
              <a:solidFill>
                <a:schemeClr val="accent3"/>
              </a:solidFill>
              <a:latin typeface="Tw Cen MT" charset="0"/>
            </a:endParaRPr>
          </a:p>
          <a:p>
            <a:r>
              <a:rPr lang="de-DE" sz="1200" b="0" dirty="0">
                <a:solidFill>
                  <a:schemeClr val="accent3"/>
                </a:solidFill>
                <a:latin typeface="Tw Cen MT" charset="0"/>
                <a:hlinkClick r:id="" action="ppaction://noaction">
                  <a:extLst>
                    <a:ext uri="{A12FA001-AC4F-418D-AE19-62706E023703}">
                      <ahyp:hlinkClr xmlns:ahyp="http://schemas.microsoft.com/office/drawing/2018/hyperlinkcolor" val="tx"/>
                    </a:ext>
                  </a:extLst>
                </a:hlinkClick>
              </a:rPr>
              <a:t>www.ufficio-ombudsman-diritti-bambini-svizzera.ch</a:t>
            </a:r>
          </a:p>
          <a:p>
            <a:r>
              <a:rPr lang="de-DE" sz="1200" b="0" dirty="0">
                <a:solidFill>
                  <a:schemeClr val="accent3"/>
                </a:solidFill>
                <a:latin typeface="Tw Cen MT" charset="0"/>
                <a:hlinkClick r:id="" action="ppaction://noaction">
                  <a:extLst>
                    <a:ext uri="{A12FA001-AC4F-418D-AE19-62706E023703}">
                      <ahyp:hlinkClr xmlns:ahyp="http://schemas.microsoft.com/office/drawing/2018/hyperlinkcolor" val="tx"/>
                    </a:ext>
                  </a:extLst>
                </a:hlinkClick>
              </a:rPr>
              <a:t>www.ombuds-office-childrens-rights-switzerland.ch</a:t>
            </a:r>
            <a:br>
              <a:rPr lang="de-DE" sz="1200" b="0" dirty="0">
                <a:solidFill>
                  <a:schemeClr val="accent3"/>
                </a:solidFill>
                <a:latin typeface="Tw Cen MT" charset="0"/>
                <a:hlinkClick r:id="" action="ppaction://noaction">
                  <a:extLst>
                    <a:ext uri="{A12FA001-AC4F-418D-AE19-62706E023703}">
                      <ahyp:hlinkClr xmlns:ahyp="http://schemas.microsoft.com/office/drawing/2018/hyperlinkcolor" val="tx"/>
                    </a:ext>
                  </a:extLst>
                </a:hlinkClick>
              </a:rPr>
            </a:br>
            <a:endParaRPr lang="de-DE" sz="1200" b="0" dirty="0">
              <a:solidFill>
                <a:schemeClr val="accent3"/>
              </a:solidFill>
              <a:latin typeface="Tw Cen MT" charset="0"/>
            </a:endParaRPr>
          </a:p>
        </p:txBody>
      </p:sp>
      <p:sp>
        <p:nvSpPr>
          <p:cNvPr id="14" name="Textfeld 13">
            <a:extLst>
              <a:ext uri="{FF2B5EF4-FFF2-40B4-BE49-F238E27FC236}">
                <a16:creationId xmlns:a16="http://schemas.microsoft.com/office/drawing/2014/main" id="{E219127B-D305-254A-9FC7-42E1B8F69BE4}"/>
              </a:ext>
            </a:extLst>
          </p:cNvPr>
          <p:cNvSpPr txBox="1"/>
          <p:nvPr/>
        </p:nvSpPr>
        <p:spPr>
          <a:xfrm>
            <a:off x="4099447" y="5373216"/>
            <a:ext cx="2705249" cy="1231106"/>
          </a:xfrm>
          <a:prstGeom prst="rect">
            <a:avLst/>
          </a:prstGeom>
          <a:noFill/>
        </p:spPr>
        <p:txBody>
          <a:bodyPr wrap="square" rtlCol="0">
            <a:spAutoFit/>
          </a:bodyPr>
          <a:lstStyle/>
          <a:p>
            <a:r>
              <a:rPr lang="de-DE" sz="1400" b="0" dirty="0">
                <a:solidFill>
                  <a:srgbClr val="606060"/>
                </a:solidFill>
                <a:latin typeface="+mn-lt"/>
                <a:hlinkClick r:id="rId6">
                  <a:extLst>
                    <a:ext uri="{A12FA001-AC4F-418D-AE19-62706E023703}">
                      <ahyp:hlinkClr xmlns:ahyp="http://schemas.microsoft.com/office/drawing/2018/hyperlinkcolor" val="tx"/>
                    </a:ext>
                  </a:extLst>
                </a:hlinkClick>
              </a:rPr>
              <a:t>Für Kinder und Jugendliche</a:t>
            </a:r>
          </a:p>
          <a:p>
            <a:r>
              <a:rPr lang="de-DE" sz="1200" b="0" dirty="0">
                <a:solidFill>
                  <a:schemeClr val="accent3"/>
                </a:solidFill>
                <a:latin typeface="Tw Cen MT" charset="0"/>
                <a:hlinkClick r:id="rId6">
                  <a:extLst>
                    <a:ext uri="{A12FA001-AC4F-418D-AE19-62706E023703}">
                      <ahyp:hlinkClr xmlns:ahyp="http://schemas.microsoft.com/office/drawing/2018/hyperlinkcolor" val="tx"/>
                    </a:ext>
                  </a:extLst>
                </a:hlinkClick>
              </a:rPr>
              <a:t>www.kinderombudsstelle.ch</a:t>
            </a:r>
            <a:endParaRPr lang="de-DE" sz="1200" b="0" dirty="0">
              <a:solidFill>
                <a:schemeClr val="accent3"/>
              </a:solidFill>
              <a:latin typeface="Tw Cen MT" charset="0"/>
            </a:endParaRPr>
          </a:p>
          <a:p>
            <a:r>
              <a:rPr lang="de-DE" sz="1200" b="0" dirty="0">
                <a:solidFill>
                  <a:schemeClr val="accent3"/>
                </a:solidFill>
                <a:latin typeface="Tw Cen MT" charset="0"/>
                <a:hlinkClick r:id="rId7">
                  <a:extLst>
                    <a:ext uri="{A12FA001-AC4F-418D-AE19-62706E023703}">
                      <ahyp:hlinkClr xmlns:ahyp="http://schemas.microsoft.com/office/drawing/2018/hyperlinkcolor" val="tx"/>
                    </a:ext>
                  </a:extLst>
                </a:hlinkClick>
              </a:rPr>
              <a:t>www.office-ombudsman-enfants.ch</a:t>
            </a:r>
            <a:endParaRPr lang="de-DE" sz="1200" b="0" dirty="0">
              <a:solidFill>
                <a:schemeClr val="accent3"/>
              </a:solidFill>
              <a:latin typeface="Tw Cen MT" charset="0"/>
            </a:endParaRPr>
          </a:p>
          <a:p>
            <a:r>
              <a:rPr lang="de-DE" sz="1200" b="0" dirty="0">
                <a:solidFill>
                  <a:schemeClr val="accent3"/>
                </a:solidFill>
                <a:latin typeface="Tw Cen MT" charset="0"/>
                <a:hlinkClick r:id="rId8">
                  <a:extLst>
                    <a:ext uri="{A12FA001-AC4F-418D-AE19-62706E023703}">
                      <ahyp:hlinkClr xmlns:ahyp="http://schemas.microsoft.com/office/drawing/2018/hyperlinkcolor" val="tx"/>
                    </a:ext>
                  </a:extLst>
                </a:hlinkClick>
              </a:rPr>
              <a:t>www.ufficio-ombudsman-bambini.ch</a:t>
            </a:r>
            <a:endParaRPr lang="de-DE" sz="1200" b="0" dirty="0">
              <a:solidFill>
                <a:schemeClr val="accent3"/>
              </a:solidFill>
              <a:latin typeface="Tw Cen MT" charset="0"/>
            </a:endParaRPr>
          </a:p>
          <a:p>
            <a:r>
              <a:rPr lang="de-DE" sz="1200" b="0" dirty="0">
                <a:solidFill>
                  <a:schemeClr val="accent3"/>
                </a:solidFill>
                <a:latin typeface="Tw Cen MT" charset="0"/>
                <a:hlinkClick r:id="rId9">
                  <a:extLst>
                    <a:ext uri="{A12FA001-AC4F-418D-AE19-62706E023703}">
                      <ahyp:hlinkClr xmlns:ahyp="http://schemas.microsoft.com/office/drawing/2018/hyperlinkcolor" val="tx"/>
                    </a:ext>
                  </a:extLst>
                </a:hlinkClick>
              </a:rPr>
              <a:t>www.childrensombudsoffice.ch</a:t>
            </a:r>
            <a:endParaRPr lang="de-DE" sz="1200" b="0" dirty="0">
              <a:solidFill>
                <a:schemeClr val="accent3"/>
              </a:solidFill>
              <a:latin typeface="Tw Cen MT" charset="0"/>
            </a:endParaRPr>
          </a:p>
          <a:p>
            <a:endParaRPr lang="de-DE" sz="1200" b="0" dirty="0">
              <a:solidFill>
                <a:schemeClr val="accent3"/>
              </a:solidFill>
              <a:latin typeface="Tw Cen MT" charset="0"/>
            </a:endParaRPr>
          </a:p>
        </p:txBody>
      </p:sp>
    </p:spTree>
    <p:extLst>
      <p:ext uri="{BB962C8B-B14F-4D97-AF65-F5344CB8AC3E}">
        <p14:creationId xmlns:p14="http://schemas.microsoft.com/office/powerpoint/2010/main" val="428781975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BB0F1D2-A443-CC4D-85DF-FFB6593CB8EC}"/>
              </a:ext>
            </a:extLst>
          </p:cNvPr>
          <p:cNvSpPr>
            <a:spLocks noGrp="1"/>
          </p:cNvSpPr>
          <p:nvPr>
            <p:ph type="title"/>
          </p:nvPr>
        </p:nvSpPr>
        <p:spPr/>
        <p:txBody>
          <a:bodyPr/>
          <a:lstStyle/>
          <a:p>
            <a:r>
              <a:rPr lang="de-DE" dirty="0"/>
              <a:t>Föderalistischer Gesetzgebungsprozess</a:t>
            </a:r>
          </a:p>
        </p:txBody>
      </p:sp>
      <p:graphicFrame>
        <p:nvGraphicFramePr>
          <p:cNvPr id="11" name="Inhaltsplatzhalter 10">
            <a:extLst>
              <a:ext uri="{FF2B5EF4-FFF2-40B4-BE49-F238E27FC236}">
                <a16:creationId xmlns:a16="http://schemas.microsoft.com/office/drawing/2014/main" id="{E944AE22-E8E6-7A47-8392-21D9606B001D}"/>
              </a:ext>
            </a:extLst>
          </p:cNvPr>
          <p:cNvGraphicFramePr>
            <a:graphicFrameLocks noGrp="1"/>
          </p:cNvGraphicFramePr>
          <p:nvPr>
            <p:ph sz="quarter" idx="13"/>
          </p:nvPr>
        </p:nvGraphicFramePr>
        <p:xfrm>
          <a:off x="852041" y="1638598"/>
          <a:ext cx="8853487" cy="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Inhaltsplatzhalter 10">
            <a:extLst>
              <a:ext uri="{FF2B5EF4-FFF2-40B4-BE49-F238E27FC236}">
                <a16:creationId xmlns:a16="http://schemas.microsoft.com/office/drawing/2014/main" id="{ED60D7A9-FE59-C64A-9E80-6E4E676C79B2}"/>
              </a:ext>
            </a:extLst>
          </p:cNvPr>
          <p:cNvGraphicFramePr>
            <a:graphicFrameLocks/>
          </p:cNvGraphicFramePr>
          <p:nvPr/>
        </p:nvGraphicFramePr>
        <p:xfrm>
          <a:off x="852041" y="1760364"/>
          <a:ext cx="8853487" cy="10925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platzhalter 6">
            <a:extLst>
              <a:ext uri="{FF2B5EF4-FFF2-40B4-BE49-F238E27FC236}">
                <a16:creationId xmlns:a16="http://schemas.microsoft.com/office/drawing/2014/main" id="{B8A1C9C1-B999-9A46-A328-8C87049A89B5}"/>
              </a:ext>
            </a:extLst>
          </p:cNvPr>
          <p:cNvSpPr>
            <a:spLocks noGrp="1"/>
          </p:cNvSpPr>
          <p:nvPr>
            <p:ph type="body" sz="quarter" idx="18"/>
          </p:nvPr>
        </p:nvSpPr>
        <p:spPr/>
        <p:txBody>
          <a:bodyPr/>
          <a:lstStyle/>
          <a:p>
            <a:r>
              <a:rPr lang="de-CH" dirty="0"/>
              <a:t>AUSGANGSLAGE</a:t>
            </a:r>
          </a:p>
        </p:txBody>
      </p:sp>
      <p:sp>
        <p:nvSpPr>
          <p:cNvPr id="3" name="Datumsplatzhalter 2">
            <a:extLst>
              <a:ext uri="{FF2B5EF4-FFF2-40B4-BE49-F238E27FC236}">
                <a16:creationId xmlns:a16="http://schemas.microsoft.com/office/drawing/2014/main" id="{B5EF80EB-4612-3643-BF95-D3D77F9AAF69}"/>
              </a:ext>
            </a:extLst>
          </p:cNvPr>
          <p:cNvSpPr>
            <a:spLocks noGrp="1"/>
          </p:cNvSpPr>
          <p:nvPr>
            <p:ph type="dt" sz="half" idx="19"/>
          </p:nvPr>
        </p:nvSpPr>
        <p:spPr/>
        <p:txBody>
          <a:bodyPr/>
          <a:lstStyle/>
          <a:p>
            <a:fld id="{B68386CB-2F67-1B49-B624-B6C531BC865A}" type="datetime1">
              <a:rPr lang="de-CH" smtClean="0"/>
              <a:t>28.09.23</a:t>
            </a:fld>
            <a:endParaRPr lang="de-CH"/>
          </a:p>
        </p:txBody>
      </p:sp>
      <p:sp>
        <p:nvSpPr>
          <p:cNvPr id="4" name="Fußzeilenplatzhalter 3">
            <a:extLst>
              <a:ext uri="{FF2B5EF4-FFF2-40B4-BE49-F238E27FC236}">
                <a16:creationId xmlns:a16="http://schemas.microsoft.com/office/drawing/2014/main" id="{EFA1BDB1-B40A-7B49-A64C-5B2284EB98C7}"/>
              </a:ext>
            </a:extLst>
          </p:cNvPr>
          <p:cNvSpPr>
            <a:spLocks noGrp="1"/>
          </p:cNvSpPr>
          <p:nvPr>
            <p:ph type="ftr" sz="quarter" idx="20"/>
          </p:nvPr>
        </p:nvSpPr>
        <p:spPr/>
        <p:txBody>
          <a:bodyPr/>
          <a:lstStyle/>
          <a:p>
            <a:r>
              <a:rPr lang="de-CH"/>
              <a:t>www.ombudsstelle-kinderrechte-schweiz.ch    www.kinderombudsstelle.ch</a:t>
            </a:r>
          </a:p>
        </p:txBody>
      </p:sp>
      <p:sp>
        <p:nvSpPr>
          <p:cNvPr id="5" name="Foliennummernplatzhalter 4">
            <a:extLst>
              <a:ext uri="{FF2B5EF4-FFF2-40B4-BE49-F238E27FC236}">
                <a16:creationId xmlns:a16="http://schemas.microsoft.com/office/drawing/2014/main" id="{39F863C5-CA11-2F45-A5FA-9E3D56CCCC01}"/>
              </a:ext>
            </a:extLst>
          </p:cNvPr>
          <p:cNvSpPr>
            <a:spLocks noGrp="1"/>
          </p:cNvSpPr>
          <p:nvPr>
            <p:ph type="sldNum" sz="quarter" idx="21"/>
          </p:nvPr>
        </p:nvSpPr>
        <p:spPr/>
        <p:txBody>
          <a:bodyPr/>
          <a:lstStyle/>
          <a:p>
            <a:fld id="{413592DA-FECF-9D4F-9E43-6ED9FA31EF31}" type="slidenum">
              <a:rPr lang="de-CH" smtClean="0"/>
              <a:pPr/>
              <a:t>10</a:t>
            </a:fld>
            <a:endParaRPr lang="de-CH"/>
          </a:p>
        </p:txBody>
      </p:sp>
      <p:sp>
        <p:nvSpPr>
          <p:cNvPr id="6" name="Rechteck 5">
            <a:extLst>
              <a:ext uri="{FF2B5EF4-FFF2-40B4-BE49-F238E27FC236}">
                <a16:creationId xmlns:a16="http://schemas.microsoft.com/office/drawing/2014/main" id="{C8D14615-41B6-C60D-B27C-5F625897D7FD}"/>
              </a:ext>
            </a:extLst>
          </p:cNvPr>
          <p:cNvSpPr/>
          <p:nvPr/>
        </p:nvSpPr>
        <p:spPr>
          <a:xfrm>
            <a:off x="59953" y="2780928"/>
            <a:ext cx="792088" cy="432048"/>
          </a:xfrm>
          <a:prstGeom prst="rect">
            <a:avLst/>
          </a:prstGeom>
          <a:solidFill>
            <a:schemeClr val="accent5"/>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800" b="0" dirty="0">
                <a:latin typeface="PT Sans" panose="020B0503020203020204" pitchFamily="34" charset="77"/>
              </a:rPr>
              <a:t>Parlament</a:t>
            </a:r>
          </a:p>
        </p:txBody>
      </p:sp>
      <p:sp>
        <p:nvSpPr>
          <p:cNvPr id="8" name="Rechteck 7">
            <a:extLst>
              <a:ext uri="{FF2B5EF4-FFF2-40B4-BE49-F238E27FC236}">
                <a16:creationId xmlns:a16="http://schemas.microsoft.com/office/drawing/2014/main" id="{302109B6-1F5D-8FF8-D811-70C35493224C}"/>
              </a:ext>
            </a:extLst>
          </p:cNvPr>
          <p:cNvSpPr/>
          <p:nvPr/>
        </p:nvSpPr>
        <p:spPr>
          <a:xfrm>
            <a:off x="59953" y="3284984"/>
            <a:ext cx="792088" cy="432048"/>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800" b="0" dirty="0">
                <a:latin typeface="PT Sans" panose="020B0503020203020204" pitchFamily="34" charset="77"/>
              </a:rPr>
              <a:t>Bund</a:t>
            </a:r>
            <a:br>
              <a:rPr lang="de-CH" sz="800" b="0" dirty="0">
                <a:latin typeface="PT Sans" panose="020B0503020203020204" pitchFamily="34" charset="77"/>
              </a:rPr>
            </a:br>
            <a:r>
              <a:rPr lang="de-CH" sz="800" b="0" dirty="0">
                <a:latin typeface="PT Sans" panose="020B0503020203020204" pitchFamily="34" charset="77"/>
              </a:rPr>
              <a:t>BSV</a:t>
            </a:r>
          </a:p>
        </p:txBody>
      </p:sp>
      <p:sp>
        <p:nvSpPr>
          <p:cNvPr id="10" name="Rechteck 9">
            <a:extLst>
              <a:ext uri="{FF2B5EF4-FFF2-40B4-BE49-F238E27FC236}">
                <a16:creationId xmlns:a16="http://schemas.microsoft.com/office/drawing/2014/main" id="{61D6EAE0-2AB4-3D49-9AA3-494037CB583B}"/>
              </a:ext>
            </a:extLst>
          </p:cNvPr>
          <p:cNvSpPr/>
          <p:nvPr/>
        </p:nvSpPr>
        <p:spPr>
          <a:xfrm>
            <a:off x="59953" y="3789040"/>
            <a:ext cx="792088" cy="432048"/>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800" b="0" dirty="0">
                <a:latin typeface="PT Sans" panose="020B0503020203020204" pitchFamily="34" charset="77"/>
              </a:rPr>
              <a:t>Konferenzen der Kantone</a:t>
            </a:r>
            <a:br>
              <a:rPr lang="de-CH" sz="800" b="0" dirty="0">
                <a:latin typeface="PT Sans" panose="020B0503020203020204" pitchFamily="34" charset="77"/>
              </a:rPr>
            </a:br>
            <a:r>
              <a:rPr lang="de-CH" sz="800" b="0" dirty="0">
                <a:latin typeface="PT Sans" panose="020B0503020203020204" pitchFamily="34" charset="77"/>
              </a:rPr>
              <a:t>SODK</a:t>
            </a:r>
          </a:p>
        </p:txBody>
      </p:sp>
      <p:sp>
        <p:nvSpPr>
          <p:cNvPr id="13" name="Rechteck 12">
            <a:extLst>
              <a:ext uri="{FF2B5EF4-FFF2-40B4-BE49-F238E27FC236}">
                <a16:creationId xmlns:a16="http://schemas.microsoft.com/office/drawing/2014/main" id="{AA081260-B356-0265-B9D4-95F3EDFC5DC6}"/>
              </a:ext>
            </a:extLst>
          </p:cNvPr>
          <p:cNvSpPr/>
          <p:nvPr/>
        </p:nvSpPr>
        <p:spPr>
          <a:xfrm>
            <a:off x="56456" y="4293096"/>
            <a:ext cx="792088" cy="432048"/>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800" b="0" dirty="0">
                <a:latin typeface="PT Sans" panose="020B0503020203020204" pitchFamily="34" charset="77"/>
              </a:rPr>
              <a:t>Kantone</a:t>
            </a:r>
          </a:p>
        </p:txBody>
      </p:sp>
      <p:sp>
        <p:nvSpPr>
          <p:cNvPr id="15" name="Rechteck 14">
            <a:extLst>
              <a:ext uri="{FF2B5EF4-FFF2-40B4-BE49-F238E27FC236}">
                <a16:creationId xmlns:a16="http://schemas.microsoft.com/office/drawing/2014/main" id="{17B7AE7F-372F-6BD6-DABD-9895A54CF12A}"/>
              </a:ext>
            </a:extLst>
          </p:cNvPr>
          <p:cNvSpPr/>
          <p:nvPr/>
        </p:nvSpPr>
        <p:spPr>
          <a:xfrm>
            <a:off x="56456" y="4797152"/>
            <a:ext cx="792088" cy="432048"/>
          </a:xfrm>
          <a:prstGeom prst="rect">
            <a:avLst/>
          </a:prstGeom>
          <a:solidFill>
            <a:schemeClr val="accent1">
              <a:lumMod val="60000"/>
              <a:lumOff val="40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800" b="0" dirty="0">
                <a:latin typeface="PT Sans" panose="020B0503020203020204" pitchFamily="34" charset="77"/>
              </a:rPr>
              <a:t>Kinder- und Jugend-</a:t>
            </a:r>
          </a:p>
          <a:p>
            <a:pPr algn="ctr"/>
            <a:r>
              <a:rPr lang="de-CH" sz="800" b="0" dirty="0">
                <a:latin typeface="PT Sans" panose="020B0503020203020204" pitchFamily="34" charset="77"/>
              </a:rPr>
              <a:t>beauftragte</a:t>
            </a:r>
          </a:p>
        </p:txBody>
      </p:sp>
      <p:sp>
        <p:nvSpPr>
          <p:cNvPr id="23" name="Rechteck 22">
            <a:extLst>
              <a:ext uri="{FF2B5EF4-FFF2-40B4-BE49-F238E27FC236}">
                <a16:creationId xmlns:a16="http://schemas.microsoft.com/office/drawing/2014/main" id="{FBC6AA87-4ED0-B40C-4D95-48388621D42A}"/>
              </a:ext>
            </a:extLst>
          </p:cNvPr>
          <p:cNvSpPr/>
          <p:nvPr/>
        </p:nvSpPr>
        <p:spPr>
          <a:xfrm>
            <a:off x="56456" y="5301208"/>
            <a:ext cx="792088" cy="432048"/>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800" b="0" dirty="0">
                <a:latin typeface="PT Sans" panose="020B0503020203020204" pitchFamily="34" charset="77"/>
              </a:rPr>
              <a:t>Zivil-gesellschaft</a:t>
            </a:r>
          </a:p>
        </p:txBody>
      </p:sp>
      <p:sp>
        <p:nvSpPr>
          <p:cNvPr id="27" name="Rechteck 26">
            <a:extLst>
              <a:ext uri="{FF2B5EF4-FFF2-40B4-BE49-F238E27FC236}">
                <a16:creationId xmlns:a16="http://schemas.microsoft.com/office/drawing/2014/main" id="{7A2FC250-CF64-565D-36C1-059ED3FCDF90}"/>
              </a:ext>
            </a:extLst>
          </p:cNvPr>
          <p:cNvSpPr/>
          <p:nvPr/>
        </p:nvSpPr>
        <p:spPr>
          <a:xfrm>
            <a:off x="3368824" y="3789039"/>
            <a:ext cx="144016" cy="2533935"/>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r"/>
            <a:r>
              <a:rPr lang="de-CH" sz="1000" dirty="0">
                <a:latin typeface="PT Sans" panose="020B0503020203020204" pitchFamily="34" charset="77"/>
              </a:rPr>
              <a:t>Online Befragung</a:t>
            </a:r>
          </a:p>
        </p:txBody>
      </p:sp>
      <p:sp>
        <p:nvSpPr>
          <p:cNvPr id="28" name="Rechteck 27">
            <a:extLst>
              <a:ext uri="{FF2B5EF4-FFF2-40B4-BE49-F238E27FC236}">
                <a16:creationId xmlns:a16="http://schemas.microsoft.com/office/drawing/2014/main" id="{91358BB5-E561-8C9F-70FD-27993AF233DA}"/>
              </a:ext>
            </a:extLst>
          </p:cNvPr>
          <p:cNvSpPr/>
          <p:nvPr/>
        </p:nvSpPr>
        <p:spPr>
          <a:xfrm>
            <a:off x="3728864" y="3789039"/>
            <a:ext cx="144016" cy="2533919"/>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r"/>
            <a:r>
              <a:rPr lang="de-CH" sz="1000" dirty="0">
                <a:latin typeface="PT Sans" panose="020B0503020203020204" pitchFamily="34" charset="77"/>
              </a:rPr>
              <a:t>Workshop</a:t>
            </a:r>
          </a:p>
        </p:txBody>
      </p:sp>
      <p:sp>
        <p:nvSpPr>
          <p:cNvPr id="29" name="Rechteck 28">
            <a:extLst>
              <a:ext uri="{FF2B5EF4-FFF2-40B4-BE49-F238E27FC236}">
                <a16:creationId xmlns:a16="http://schemas.microsoft.com/office/drawing/2014/main" id="{B16DC059-CE8E-2BD4-D685-A8995E16A637}"/>
              </a:ext>
            </a:extLst>
          </p:cNvPr>
          <p:cNvSpPr/>
          <p:nvPr/>
        </p:nvSpPr>
        <p:spPr>
          <a:xfrm>
            <a:off x="4088904" y="3789040"/>
            <a:ext cx="144016" cy="1440160"/>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r"/>
            <a:r>
              <a:rPr lang="de-CH" sz="1000" dirty="0">
                <a:latin typeface="PT Sans" panose="020B0503020203020204" pitchFamily="34" charset="77"/>
              </a:rPr>
              <a:t>Konsultation</a:t>
            </a:r>
          </a:p>
        </p:txBody>
      </p:sp>
      <p:cxnSp>
        <p:nvCxnSpPr>
          <p:cNvPr id="32" name="Gerade Verbindung mit Pfeil 31">
            <a:extLst>
              <a:ext uri="{FF2B5EF4-FFF2-40B4-BE49-F238E27FC236}">
                <a16:creationId xmlns:a16="http://schemas.microsoft.com/office/drawing/2014/main" id="{C835F6E1-032A-5119-EE52-4C723063D722}"/>
              </a:ext>
            </a:extLst>
          </p:cNvPr>
          <p:cNvCxnSpPr/>
          <p:nvPr/>
        </p:nvCxnSpPr>
        <p:spPr>
          <a:xfrm>
            <a:off x="3491414" y="3429000"/>
            <a:ext cx="237450" cy="0"/>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6D88B9F8-7D09-4D00-F46C-AA8D5E2C94B2}"/>
              </a:ext>
            </a:extLst>
          </p:cNvPr>
          <p:cNvCxnSpPr/>
          <p:nvPr/>
        </p:nvCxnSpPr>
        <p:spPr>
          <a:xfrm>
            <a:off x="3851454" y="3429000"/>
            <a:ext cx="237450" cy="0"/>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8">
            <a:extLst>
              <a:ext uri="{FF2B5EF4-FFF2-40B4-BE49-F238E27FC236}">
                <a16:creationId xmlns:a16="http://schemas.microsoft.com/office/drawing/2014/main" id="{2A007C34-2B92-2AE4-99C6-A98CD1CC84DF}"/>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8409384" y="47029"/>
            <a:ext cx="1396580" cy="912813"/>
          </a:xfrm>
          <a:prstGeom prst="rect">
            <a:avLst/>
          </a:prstGeom>
        </p:spPr>
      </p:pic>
      <p:pic>
        <p:nvPicPr>
          <p:cNvPr id="36" name="Picture 8">
            <a:extLst>
              <a:ext uri="{FF2B5EF4-FFF2-40B4-BE49-F238E27FC236}">
                <a16:creationId xmlns:a16="http://schemas.microsoft.com/office/drawing/2014/main" id="{AD9E9504-BF08-1B15-7E7A-AB98D09CD84B}"/>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56456" y="5805264"/>
            <a:ext cx="792088" cy="517713"/>
          </a:xfrm>
          <a:prstGeom prst="rect">
            <a:avLst/>
          </a:prstGeom>
          <a:ln>
            <a:solidFill>
              <a:schemeClr val="accent1"/>
            </a:solidFill>
          </a:ln>
        </p:spPr>
      </p:pic>
      <p:cxnSp>
        <p:nvCxnSpPr>
          <p:cNvPr id="37" name="Gerade Verbindung mit Pfeil 36">
            <a:extLst>
              <a:ext uri="{FF2B5EF4-FFF2-40B4-BE49-F238E27FC236}">
                <a16:creationId xmlns:a16="http://schemas.microsoft.com/office/drawing/2014/main" id="{02AC5C79-FDCC-8633-DFA4-EC1797021709}"/>
              </a:ext>
            </a:extLst>
          </p:cNvPr>
          <p:cNvCxnSpPr/>
          <p:nvPr/>
        </p:nvCxnSpPr>
        <p:spPr>
          <a:xfrm>
            <a:off x="4283502" y="3429000"/>
            <a:ext cx="237450" cy="0"/>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38" name="Rechteck 37">
            <a:extLst>
              <a:ext uri="{FF2B5EF4-FFF2-40B4-BE49-F238E27FC236}">
                <a16:creationId xmlns:a16="http://schemas.microsoft.com/office/drawing/2014/main" id="{7EA44D2D-99C2-55DE-40C7-6BD89C6610B2}"/>
              </a:ext>
            </a:extLst>
          </p:cNvPr>
          <p:cNvSpPr/>
          <p:nvPr/>
        </p:nvSpPr>
        <p:spPr>
          <a:xfrm>
            <a:off x="4592960" y="3789040"/>
            <a:ext cx="440921" cy="2592710"/>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r"/>
            <a:r>
              <a:rPr lang="de-CH" sz="1000" dirty="0">
                <a:latin typeface="PT Sans" panose="020B0503020203020204" pitchFamily="34" charset="77"/>
              </a:rPr>
              <a:t>Vernehmlassung</a:t>
            </a:r>
          </a:p>
        </p:txBody>
      </p:sp>
      <p:cxnSp>
        <p:nvCxnSpPr>
          <p:cNvPr id="39" name="Gerade Verbindung mit Pfeil 38">
            <a:extLst>
              <a:ext uri="{FF2B5EF4-FFF2-40B4-BE49-F238E27FC236}">
                <a16:creationId xmlns:a16="http://schemas.microsoft.com/office/drawing/2014/main" id="{C83D34D3-9FD1-5FAF-97CC-A4793B986DBA}"/>
              </a:ext>
            </a:extLst>
          </p:cNvPr>
          <p:cNvCxnSpPr/>
          <p:nvPr/>
        </p:nvCxnSpPr>
        <p:spPr>
          <a:xfrm>
            <a:off x="5075590" y="3429000"/>
            <a:ext cx="237450" cy="0"/>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40" name="Rechteck 39">
            <a:extLst>
              <a:ext uri="{FF2B5EF4-FFF2-40B4-BE49-F238E27FC236}">
                <a16:creationId xmlns:a16="http://schemas.microsoft.com/office/drawing/2014/main" id="{F8122A6A-40AF-5582-E680-9D60A5FC1185}"/>
              </a:ext>
            </a:extLst>
          </p:cNvPr>
          <p:cNvSpPr/>
          <p:nvPr/>
        </p:nvSpPr>
        <p:spPr>
          <a:xfrm rot="5400000" flipH="1">
            <a:off x="5449762" y="2989248"/>
            <a:ext cx="475107" cy="8497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solidFill>
                  <a:srgbClr val="7030A0"/>
                </a:solidFill>
                <a:latin typeface="PT Sans" panose="020B0503020203020204" pitchFamily="34" charset="77"/>
              </a:rPr>
              <a:t>Botschaft des Bundesrates mit Gesetz</a:t>
            </a:r>
          </a:p>
        </p:txBody>
      </p:sp>
      <p:sp>
        <p:nvSpPr>
          <p:cNvPr id="41" name="Rechteck 40">
            <a:extLst>
              <a:ext uri="{FF2B5EF4-FFF2-40B4-BE49-F238E27FC236}">
                <a16:creationId xmlns:a16="http://schemas.microsoft.com/office/drawing/2014/main" id="{AB7874CD-6CFA-E2A4-68BB-B95E559CDD71}"/>
              </a:ext>
            </a:extLst>
          </p:cNvPr>
          <p:cNvSpPr/>
          <p:nvPr/>
        </p:nvSpPr>
        <p:spPr>
          <a:xfrm>
            <a:off x="6033120" y="2774294"/>
            <a:ext cx="219521" cy="432048"/>
          </a:xfrm>
          <a:prstGeom prst="rect">
            <a:avLst/>
          </a:prstGeom>
          <a:solidFill>
            <a:schemeClr val="accent5"/>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SR</a:t>
            </a:r>
          </a:p>
        </p:txBody>
      </p:sp>
      <p:sp>
        <p:nvSpPr>
          <p:cNvPr id="42" name="Rechteck 41">
            <a:extLst>
              <a:ext uri="{FF2B5EF4-FFF2-40B4-BE49-F238E27FC236}">
                <a16:creationId xmlns:a16="http://schemas.microsoft.com/office/drawing/2014/main" id="{35B7D25F-E5A0-F2DE-B2E7-98A375674CDA}"/>
              </a:ext>
            </a:extLst>
          </p:cNvPr>
          <p:cNvSpPr/>
          <p:nvPr/>
        </p:nvSpPr>
        <p:spPr>
          <a:xfrm>
            <a:off x="6609184" y="2774294"/>
            <a:ext cx="219521" cy="432048"/>
          </a:xfrm>
          <a:prstGeom prst="rect">
            <a:avLst/>
          </a:prstGeom>
          <a:solidFill>
            <a:schemeClr val="accent5"/>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NR</a:t>
            </a:r>
          </a:p>
        </p:txBody>
      </p:sp>
      <p:cxnSp>
        <p:nvCxnSpPr>
          <p:cNvPr id="43" name="Gerade Verbindung mit Pfeil 42">
            <a:extLst>
              <a:ext uri="{FF2B5EF4-FFF2-40B4-BE49-F238E27FC236}">
                <a16:creationId xmlns:a16="http://schemas.microsoft.com/office/drawing/2014/main" id="{D6486B9A-C273-95ED-E689-FA6DE029CED8}"/>
              </a:ext>
            </a:extLst>
          </p:cNvPr>
          <p:cNvCxnSpPr/>
          <p:nvPr/>
        </p:nvCxnSpPr>
        <p:spPr>
          <a:xfrm>
            <a:off x="6969224" y="3429000"/>
            <a:ext cx="237450" cy="0"/>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44" name="Rechteck 43">
            <a:extLst>
              <a:ext uri="{FF2B5EF4-FFF2-40B4-BE49-F238E27FC236}">
                <a16:creationId xmlns:a16="http://schemas.microsoft.com/office/drawing/2014/main" id="{839C78BC-CDFE-538F-8711-417F36CE32E3}"/>
              </a:ext>
            </a:extLst>
          </p:cNvPr>
          <p:cNvSpPr/>
          <p:nvPr/>
        </p:nvSpPr>
        <p:spPr>
          <a:xfrm>
            <a:off x="6105128" y="5445223"/>
            <a:ext cx="203029" cy="93652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Public Affairs</a:t>
            </a:r>
          </a:p>
        </p:txBody>
      </p:sp>
      <p:sp>
        <p:nvSpPr>
          <p:cNvPr id="45" name="Rechteck 44">
            <a:extLst>
              <a:ext uri="{FF2B5EF4-FFF2-40B4-BE49-F238E27FC236}">
                <a16:creationId xmlns:a16="http://schemas.microsoft.com/office/drawing/2014/main" id="{1AF7FD9E-0319-430F-4943-221EAF21C04C}"/>
              </a:ext>
            </a:extLst>
          </p:cNvPr>
          <p:cNvSpPr/>
          <p:nvPr/>
        </p:nvSpPr>
        <p:spPr>
          <a:xfrm>
            <a:off x="6622179" y="5445223"/>
            <a:ext cx="203029" cy="93652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Public Affairs</a:t>
            </a:r>
          </a:p>
        </p:txBody>
      </p:sp>
      <p:cxnSp>
        <p:nvCxnSpPr>
          <p:cNvPr id="47" name="Gerade Verbindung mit Pfeil 46">
            <a:extLst>
              <a:ext uri="{FF2B5EF4-FFF2-40B4-BE49-F238E27FC236}">
                <a16:creationId xmlns:a16="http://schemas.microsoft.com/office/drawing/2014/main" id="{36409590-5CCB-3175-0736-04CF0F63C759}"/>
              </a:ext>
            </a:extLst>
          </p:cNvPr>
          <p:cNvCxnSpPr/>
          <p:nvPr/>
        </p:nvCxnSpPr>
        <p:spPr>
          <a:xfrm flipV="1">
            <a:off x="6177136" y="3356992"/>
            <a:ext cx="0" cy="1944216"/>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49" name="Rechteck 48">
            <a:extLst>
              <a:ext uri="{FF2B5EF4-FFF2-40B4-BE49-F238E27FC236}">
                <a16:creationId xmlns:a16="http://schemas.microsoft.com/office/drawing/2014/main" id="{8D4ECE82-DE93-7ADA-BE18-C2DB201CDDD5}"/>
              </a:ext>
            </a:extLst>
          </p:cNvPr>
          <p:cNvSpPr/>
          <p:nvPr/>
        </p:nvSpPr>
        <p:spPr>
          <a:xfrm>
            <a:off x="1064568" y="2775632"/>
            <a:ext cx="219521" cy="432048"/>
          </a:xfrm>
          <a:prstGeom prst="rect">
            <a:avLst/>
          </a:prstGeom>
          <a:solidFill>
            <a:schemeClr val="accent5"/>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SR</a:t>
            </a:r>
          </a:p>
        </p:txBody>
      </p:sp>
      <p:sp>
        <p:nvSpPr>
          <p:cNvPr id="50" name="Rechteck 49">
            <a:extLst>
              <a:ext uri="{FF2B5EF4-FFF2-40B4-BE49-F238E27FC236}">
                <a16:creationId xmlns:a16="http://schemas.microsoft.com/office/drawing/2014/main" id="{B96819B5-0624-9953-6701-3010DC540DF7}"/>
              </a:ext>
            </a:extLst>
          </p:cNvPr>
          <p:cNvSpPr/>
          <p:nvPr/>
        </p:nvSpPr>
        <p:spPr>
          <a:xfrm>
            <a:off x="1637135" y="2775632"/>
            <a:ext cx="219521" cy="432048"/>
          </a:xfrm>
          <a:prstGeom prst="rect">
            <a:avLst/>
          </a:prstGeom>
          <a:solidFill>
            <a:schemeClr val="accent5"/>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NR</a:t>
            </a:r>
          </a:p>
        </p:txBody>
      </p:sp>
      <p:cxnSp>
        <p:nvCxnSpPr>
          <p:cNvPr id="51" name="Gerade Verbindung mit Pfeil 50">
            <a:extLst>
              <a:ext uri="{FF2B5EF4-FFF2-40B4-BE49-F238E27FC236}">
                <a16:creationId xmlns:a16="http://schemas.microsoft.com/office/drawing/2014/main" id="{D24ED825-B653-908C-6B9D-50A84F96E4C4}"/>
              </a:ext>
            </a:extLst>
          </p:cNvPr>
          <p:cNvCxnSpPr/>
          <p:nvPr/>
        </p:nvCxnSpPr>
        <p:spPr>
          <a:xfrm flipV="1">
            <a:off x="6753200" y="3356992"/>
            <a:ext cx="0" cy="1944216"/>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3" name="Gerade Verbindung mit Pfeil 52">
            <a:extLst>
              <a:ext uri="{FF2B5EF4-FFF2-40B4-BE49-F238E27FC236}">
                <a16:creationId xmlns:a16="http://schemas.microsoft.com/office/drawing/2014/main" id="{8A6351A6-7E52-56EF-FAB7-83022C7466A1}"/>
              </a:ext>
            </a:extLst>
          </p:cNvPr>
          <p:cNvCxnSpPr/>
          <p:nvPr/>
        </p:nvCxnSpPr>
        <p:spPr>
          <a:xfrm>
            <a:off x="6321152" y="2971268"/>
            <a:ext cx="237450"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54" name="Gerade Verbindung mit Pfeil 53">
            <a:extLst>
              <a:ext uri="{FF2B5EF4-FFF2-40B4-BE49-F238E27FC236}">
                <a16:creationId xmlns:a16="http://schemas.microsoft.com/office/drawing/2014/main" id="{4706AFF4-63C4-3DF5-6E75-9F8FAF0B6C98}"/>
              </a:ext>
            </a:extLst>
          </p:cNvPr>
          <p:cNvCxnSpPr/>
          <p:nvPr/>
        </p:nvCxnSpPr>
        <p:spPr>
          <a:xfrm>
            <a:off x="1352600" y="3016002"/>
            <a:ext cx="237450"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55" name="Rechteck 54">
            <a:extLst>
              <a:ext uri="{FF2B5EF4-FFF2-40B4-BE49-F238E27FC236}">
                <a16:creationId xmlns:a16="http://schemas.microsoft.com/office/drawing/2014/main" id="{C0BA82EC-7583-0F88-9A4C-ED248FEE88F4}"/>
              </a:ext>
            </a:extLst>
          </p:cNvPr>
          <p:cNvSpPr/>
          <p:nvPr/>
        </p:nvSpPr>
        <p:spPr>
          <a:xfrm>
            <a:off x="4664968" y="5373216"/>
            <a:ext cx="270582" cy="93652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CH" sz="1000" dirty="0">
                <a:latin typeface="PT Sans" panose="020B0503020203020204" pitchFamily="34" charset="77"/>
              </a:rPr>
              <a:t>Public Affairs</a:t>
            </a:r>
          </a:p>
        </p:txBody>
      </p:sp>
    </p:spTree>
    <p:extLst>
      <p:ext uri="{BB962C8B-B14F-4D97-AF65-F5344CB8AC3E}">
        <p14:creationId xmlns:p14="http://schemas.microsoft.com/office/powerpoint/2010/main" val="2810999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98690-3025-0D47-933F-517C9CF387D5}"/>
              </a:ext>
            </a:extLst>
          </p:cNvPr>
          <p:cNvSpPr>
            <a:spLocks noGrp="1"/>
          </p:cNvSpPr>
          <p:nvPr>
            <p:ph type="title"/>
          </p:nvPr>
        </p:nvSpPr>
        <p:spPr/>
        <p:txBody>
          <a:bodyPr/>
          <a:lstStyle/>
          <a:p>
            <a:r>
              <a:rPr lang="de-DE" dirty="0"/>
              <a:t>Zweck gemäss Stiftungsurkunde</a:t>
            </a:r>
          </a:p>
        </p:txBody>
      </p:sp>
      <p:sp>
        <p:nvSpPr>
          <p:cNvPr id="3" name="Inhaltsplatzhalter 2">
            <a:extLst>
              <a:ext uri="{FF2B5EF4-FFF2-40B4-BE49-F238E27FC236}">
                <a16:creationId xmlns:a16="http://schemas.microsoft.com/office/drawing/2014/main" id="{AB8DA945-A654-F444-87FC-5081F03BC6E9}"/>
              </a:ext>
            </a:extLst>
          </p:cNvPr>
          <p:cNvSpPr>
            <a:spLocks noGrp="1"/>
          </p:cNvSpPr>
          <p:nvPr>
            <p:ph sz="quarter" idx="13"/>
          </p:nvPr>
        </p:nvSpPr>
        <p:spPr/>
        <p:txBody>
          <a:bodyPr/>
          <a:lstStyle/>
          <a:p>
            <a:pPr marL="0" indent="0">
              <a:buNone/>
            </a:pPr>
            <a:r>
              <a:rPr lang="de-CH" sz="1600" dirty="0"/>
              <a:t>Die Stiftung bezweckt das Führen einer unabhängigen, nationalen und niederschwelligen Ombudsstelle zur Stärkung der Kinderrechte. Auf Basis der UN-Kinderrechtskonvention, der UN-Behindertenkonvention, deren Zusatzprotokollen, weiteren Schutzbestimmungen, der nationalen Gesetze sowie der Leitlinien des Europarates für eine kindgerechte Justiz berät und informiert sie Kinder und Jugendliche in der Schweiz in Bezug auf ihre Rechte und vermittelt zwischen ihnen und beispielsweise Gerichten, Behörden, öffentlichen oder privaten Einrichtungen oder Organisationen, die mit der Betreuung von Kindern und Jugendlichen befasst sind. Sie prüft die individuelle Situation und spricht Empfehlungen aus. Sie leistet Präventionsarbeit zum nachhaltigen Schutz und zur Sicherheit von Kindern und Jugendlichen, stärkt deren Partizipation und orientiert sich am übergeordneten Kindesinteresse. Die Stiftung stellt ihre Kompetenzen, ihr Wissen und ihre Erfahrung im Bereich Kinder- und Verfahrensrechte Fachpersonen, Bildungsinstitutionen, Gesetzgebungsorganen wie auch politischen Kreisen und der breiten Öffentlichkeit zur Verfügung. Zudem unterstützt sie Bund und Kantone in deren Sensibilisierungsarbeit zur Förderung eines kindgerechten Rechtssystems, informiert sie mittels Berichten und spricht Empfehlungen aus. Sie ist weisungsunabhängig, hat keine Parteistellung und keine Rechtsprechungsbefugnisse.</a:t>
            </a:r>
          </a:p>
          <a:p>
            <a:pPr marL="0" indent="0">
              <a:buNone/>
            </a:pPr>
            <a:r>
              <a:rPr lang="de-CH" sz="1600" dirty="0"/>
              <a:t>Die Stiftung hat gemeinnützigen Charakter und verfolgt keinen Erwerbszweck. Sie ist unabhängig sowie konfessionell und parteipolitisch neutral.</a:t>
            </a:r>
          </a:p>
          <a:p>
            <a:pPr marL="0" indent="0">
              <a:buNone/>
            </a:pPr>
            <a:endParaRPr lang="de-DE" sz="1600" dirty="0"/>
          </a:p>
        </p:txBody>
      </p:sp>
      <p:sp>
        <p:nvSpPr>
          <p:cNvPr id="7" name="Textplatzhalter 6">
            <a:extLst>
              <a:ext uri="{FF2B5EF4-FFF2-40B4-BE49-F238E27FC236}">
                <a16:creationId xmlns:a16="http://schemas.microsoft.com/office/drawing/2014/main" id="{48AF3BF6-4E66-9143-AD20-6C3104CA8E72}"/>
              </a:ext>
            </a:extLst>
          </p:cNvPr>
          <p:cNvSpPr>
            <a:spLocks noGrp="1"/>
          </p:cNvSpPr>
          <p:nvPr>
            <p:ph type="body" sz="quarter" idx="18"/>
          </p:nvPr>
        </p:nvSpPr>
        <p:spPr/>
        <p:txBody>
          <a:bodyPr/>
          <a:lstStyle/>
          <a:p>
            <a:r>
              <a:rPr lang="de-DE" dirty="0"/>
              <a:t>DIENSTLEISTUNGEN</a:t>
            </a:r>
          </a:p>
        </p:txBody>
      </p:sp>
      <p:sp>
        <p:nvSpPr>
          <p:cNvPr id="4" name="Datumsplatzhalter 3">
            <a:extLst>
              <a:ext uri="{FF2B5EF4-FFF2-40B4-BE49-F238E27FC236}">
                <a16:creationId xmlns:a16="http://schemas.microsoft.com/office/drawing/2014/main" id="{D9037A2F-D462-F045-A1FA-E11A51DFCA02}"/>
              </a:ext>
            </a:extLst>
          </p:cNvPr>
          <p:cNvSpPr>
            <a:spLocks noGrp="1"/>
          </p:cNvSpPr>
          <p:nvPr>
            <p:ph type="dt" sz="half" idx="19"/>
          </p:nvPr>
        </p:nvSpPr>
        <p:spPr/>
        <p:txBody>
          <a:bodyPr/>
          <a:lstStyle/>
          <a:p>
            <a:fld id="{9F5FED57-E7B6-6A43-9D51-FBABC069C6E1}" type="datetime1">
              <a:rPr lang="de-CH" smtClean="0"/>
              <a:t>28.09.23</a:t>
            </a:fld>
            <a:endParaRPr lang="de-CH"/>
          </a:p>
        </p:txBody>
      </p:sp>
      <p:sp>
        <p:nvSpPr>
          <p:cNvPr id="5" name="Fußzeilenplatzhalter 4">
            <a:extLst>
              <a:ext uri="{FF2B5EF4-FFF2-40B4-BE49-F238E27FC236}">
                <a16:creationId xmlns:a16="http://schemas.microsoft.com/office/drawing/2014/main" id="{88F77790-2E85-B940-A0FF-49BDBEACA0B5}"/>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6" name="Foliennummernplatzhalter 5">
            <a:extLst>
              <a:ext uri="{FF2B5EF4-FFF2-40B4-BE49-F238E27FC236}">
                <a16:creationId xmlns:a16="http://schemas.microsoft.com/office/drawing/2014/main" id="{ECB62271-0773-3741-BBC9-73C2D41A12BA}"/>
              </a:ext>
            </a:extLst>
          </p:cNvPr>
          <p:cNvSpPr>
            <a:spLocks noGrp="1"/>
          </p:cNvSpPr>
          <p:nvPr>
            <p:ph type="sldNum" sz="quarter" idx="21"/>
          </p:nvPr>
        </p:nvSpPr>
        <p:spPr/>
        <p:txBody>
          <a:bodyPr/>
          <a:lstStyle/>
          <a:p>
            <a:fld id="{413592DA-FECF-9D4F-9E43-6ED9FA31EF31}" type="slidenum">
              <a:rPr lang="de-CH" smtClean="0"/>
              <a:pPr/>
              <a:t>11</a:t>
            </a:fld>
            <a:endParaRPr lang="de-CH"/>
          </a:p>
        </p:txBody>
      </p:sp>
    </p:spTree>
    <p:extLst>
      <p:ext uri="{BB962C8B-B14F-4D97-AF65-F5344CB8AC3E}">
        <p14:creationId xmlns:p14="http://schemas.microsoft.com/office/powerpoint/2010/main" val="1010812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195DE52D-0C40-3F46-A4E2-71E9A6FB16B8}"/>
              </a:ext>
            </a:extLst>
          </p:cNvPr>
          <p:cNvSpPr>
            <a:spLocks noGrp="1"/>
          </p:cNvSpPr>
          <p:nvPr>
            <p:ph type="title"/>
          </p:nvPr>
        </p:nvSpPr>
        <p:spPr/>
        <p:txBody>
          <a:bodyPr/>
          <a:lstStyle/>
          <a:p>
            <a:r>
              <a:rPr lang="de-CH" dirty="0"/>
              <a:t>Zugang dank einem kindgerechten Rechtssystem</a:t>
            </a:r>
          </a:p>
        </p:txBody>
      </p:sp>
      <p:sp>
        <p:nvSpPr>
          <p:cNvPr id="14" name="Inhaltsplatzhalter 13">
            <a:extLst>
              <a:ext uri="{FF2B5EF4-FFF2-40B4-BE49-F238E27FC236}">
                <a16:creationId xmlns:a16="http://schemas.microsoft.com/office/drawing/2014/main" id="{30FF8295-4E78-D74C-9599-A9A956EF6CFC}"/>
              </a:ext>
            </a:extLst>
          </p:cNvPr>
          <p:cNvSpPr>
            <a:spLocks noGrp="1"/>
          </p:cNvSpPr>
          <p:nvPr>
            <p:ph sz="quarter" idx="4"/>
          </p:nvPr>
        </p:nvSpPr>
        <p:spPr>
          <a:xfrm>
            <a:off x="7267798" y="2438400"/>
            <a:ext cx="2365722" cy="3581400"/>
          </a:xfrm>
        </p:spPr>
        <p:txBody>
          <a:bodyPr/>
          <a:lstStyle/>
          <a:p>
            <a:r>
              <a:rPr lang="de-CH" sz="1800" dirty="0"/>
              <a:t>Information</a:t>
            </a:r>
          </a:p>
          <a:p>
            <a:r>
              <a:rPr lang="de-CH" sz="1800" dirty="0"/>
              <a:t>Schutz des Privat- und Familienlebens</a:t>
            </a:r>
          </a:p>
          <a:p>
            <a:r>
              <a:rPr lang="de-CH" sz="1800" dirty="0"/>
              <a:t>Sicherheit</a:t>
            </a:r>
          </a:p>
          <a:p>
            <a:r>
              <a:rPr lang="de-CH" sz="1800" dirty="0">
                <a:solidFill>
                  <a:schemeClr val="accent5"/>
                </a:solidFill>
              </a:rPr>
              <a:t>Schulung der Fachpersonen</a:t>
            </a:r>
          </a:p>
          <a:p>
            <a:r>
              <a:rPr lang="de-CH" sz="1800" dirty="0">
                <a:solidFill>
                  <a:schemeClr val="accent5"/>
                </a:solidFill>
              </a:rPr>
              <a:t>Multidisziplinärer Ansatz</a:t>
            </a:r>
          </a:p>
          <a:p>
            <a:r>
              <a:rPr lang="de-CH" sz="1800" dirty="0"/>
              <a:t>Freiheitsentzug</a:t>
            </a:r>
          </a:p>
        </p:txBody>
      </p:sp>
      <p:sp>
        <p:nvSpPr>
          <p:cNvPr id="11" name="Textplatzhalter 10">
            <a:extLst>
              <a:ext uri="{FF2B5EF4-FFF2-40B4-BE49-F238E27FC236}">
                <a16:creationId xmlns:a16="http://schemas.microsoft.com/office/drawing/2014/main" id="{2826C0A0-D742-EE43-B823-EB0072515C47}"/>
              </a:ext>
            </a:extLst>
          </p:cNvPr>
          <p:cNvSpPr>
            <a:spLocks noGrp="1"/>
          </p:cNvSpPr>
          <p:nvPr>
            <p:ph type="body" sz="quarter" idx="1"/>
          </p:nvPr>
        </p:nvSpPr>
        <p:spPr>
          <a:xfrm>
            <a:off x="2216696" y="1752600"/>
            <a:ext cx="2365722" cy="640080"/>
          </a:xfrm>
          <a:solidFill>
            <a:schemeClr val="accent1"/>
          </a:solidFill>
        </p:spPr>
        <p:txBody>
          <a:bodyPr/>
          <a:lstStyle/>
          <a:p>
            <a:r>
              <a:rPr lang="de-CH" dirty="0"/>
              <a:t>Verfahren</a:t>
            </a:r>
          </a:p>
        </p:txBody>
      </p:sp>
      <p:sp>
        <p:nvSpPr>
          <p:cNvPr id="13" name="Textplatzhalter 12">
            <a:extLst>
              <a:ext uri="{FF2B5EF4-FFF2-40B4-BE49-F238E27FC236}">
                <a16:creationId xmlns:a16="http://schemas.microsoft.com/office/drawing/2014/main" id="{6654652D-9562-DD4A-A399-AD71C87042F6}"/>
              </a:ext>
            </a:extLst>
          </p:cNvPr>
          <p:cNvSpPr>
            <a:spLocks noGrp="1"/>
          </p:cNvSpPr>
          <p:nvPr>
            <p:ph type="body" sz="quarter" idx="3"/>
          </p:nvPr>
        </p:nvSpPr>
        <p:spPr>
          <a:xfrm>
            <a:off x="7267798" y="1752600"/>
            <a:ext cx="2365722" cy="640080"/>
          </a:xfrm>
          <a:solidFill>
            <a:schemeClr val="accent5">
              <a:lumMod val="20000"/>
              <a:lumOff val="80000"/>
            </a:schemeClr>
          </a:solidFill>
        </p:spPr>
        <p:txBody>
          <a:bodyPr/>
          <a:lstStyle/>
          <a:p>
            <a:r>
              <a:rPr lang="de-CH" dirty="0">
                <a:solidFill>
                  <a:schemeClr val="accent5"/>
                </a:solidFill>
              </a:rPr>
              <a:t>Elemente</a:t>
            </a:r>
          </a:p>
        </p:txBody>
      </p:sp>
      <p:sp>
        <p:nvSpPr>
          <p:cNvPr id="12" name="Inhaltsplatzhalter 11">
            <a:extLst>
              <a:ext uri="{FF2B5EF4-FFF2-40B4-BE49-F238E27FC236}">
                <a16:creationId xmlns:a16="http://schemas.microsoft.com/office/drawing/2014/main" id="{539595C5-CF83-5249-9A51-5F3D31C117D1}"/>
              </a:ext>
            </a:extLst>
          </p:cNvPr>
          <p:cNvSpPr>
            <a:spLocks noGrp="1"/>
          </p:cNvSpPr>
          <p:nvPr>
            <p:ph sz="quarter" idx="2"/>
          </p:nvPr>
        </p:nvSpPr>
        <p:spPr>
          <a:xfrm>
            <a:off x="2216696" y="2438400"/>
            <a:ext cx="2365722" cy="3581400"/>
          </a:xfrm>
        </p:spPr>
        <p:txBody>
          <a:bodyPr/>
          <a:lstStyle/>
          <a:p>
            <a:r>
              <a:rPr lang="de-CH" sz="1800" dirty="0">
                <a:solidFill>
                  <a:schemeClr val="accent3">
                    <a:lumMod val="75000"/>
                  </a:schemeClr>
                </a:solidFill>
              </a:rPr>
              <a:t>Information</a:t>
            </a:r>
          </a:p>
          <a:p>
            <a:r>
              <a:rPr lang="de-CH" sz="1800" dirty="0">
                <a:solidFill>
                  <a:schemeClr val="accent3">
                    <a:lumMod val="75000"/>
                  </a:schemeClr>
                </a:solidFill>
              </a:rPr>
              <a:t>Gehör</a:t>
            </a:r>
          </a:p>
          <a:p>
            <a:r>
              <a:rPr lang="de-CH" sz="1800" dirty="0">
                <a:solidFill>
                  <a:schemeClr val="accent3">
                    <a:lumMod val="75000"/>
                  </a:schemeClr>
                </a:solidFill>
              </a:rPr>
              <a:t>Rechtsvertretung</a:t>
            </a:r>
          </a:p>
          <a:p>
            <a:r>
              <a:rPr lang="de-CH" sz="1800" dirty="0"/>
              <a:t>Vermeidung von Verzögerungen</a:t>
            </a:r>
          </a:p>
          <a:p>
            <a:r>
              <a:rPr lang="de-CH" sz="1800" dirty="0"/>
              <a:t>Kindgerechter Ablauf</a:t>
            </a:r>
          </a:p>
          <a:p>
            <a:r>
              <a:rPr lang="de-CH" sz="1800" dirty="0"/>
              <a:t>Kindgerechte Sprache</a:t>
            </a:r>
          </a:p>
          <a:p>
            <a:endParaRPr lang="de-CH" sz="1800" dirty="0"/>
          </a:p>
        </p:txBody>
      </p:sp>
      <p:sp>
        <p:nvSpPr>
          <p:cNvPr id="16" name="Textplatzhalter 12">
            <a:extLst>
              <a:ext uri="{FF2B5EF4-FFF2-40B4-BE49-F238E27FC236}">
                <a16:creationId xmlns:a16="http://schemas.microsoft.com/office/drawing/2014/main" id="{2F859116-8F53-824F-9529-F449FE53764E}"/>
              </a:ext>
            </a:extLst>
          </p:cNvPr>
          <p:cNvSpPr txBox="1">
            <a:spLocks/>
          </p:cNvSpPr>
          <p:nvPr/>
        </p:nvSpPr>
        <p:spPr bwMode="auto">
          <a:xfrm>
            <a:off x="4736976" y="1752600"/>
            <a:ext cx="2365722" cy="640080"/>
          </a:xfrm>
          <a:prstGeom prst="rect">
            <a:avLst/>
          </a:prstGeom>
          <a:solidFill>
            <a:schemeClr val="accent5"/>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Tx/>
              <a:buNone/>
              <a:defRPr sz="2000" b="1" kern="1200">
                <a:solidFill>
                  <a:srgbClr val="FFFFFF"/>
                </a:solidFill>
                <a:latin typeface="+mn-lt"/>
                <a:ea typeface="ＭＳ Ｐゴシック" charset="0"/>
                <a:cs typeface="PT Sans" panose="020B0503020203020204" pitchFamily="34" charset="77"/>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de-CH" dirty="0">
                <a:solidFill>
                  <a:schemeClr val="bg1"/>
                </a:solidFill>
                <a:latin typeface="PT Sans" panose="020B0503020203020204" pitchFamily="34" charset="77"/>
              </a:rPr>
              <a:t>Prinzipien</a:t>
            </a:r>
          </a:p>
        </p:txBody>
      </p:sp>
      <p:sp>
        <p:nvSpPr>
          <p:cNvPr id="17" name="Inhaltsplatzhalter 11">
            <a:extLst>
              <a:ext uri="{FF2B5EF4-FFF2-40B4-BE49-F238E27FC236}">
                <a16:creationId xmlns:a16="http://schemas.microsoft.com/office/drawing/2014/main" id="{A99A5686-7711-DB4D-9A8F-71A1ADA5E032}"/>
              </a:ext>
            </a:extLst>
          </p:cNvPr>
          <p:cNvSpPr txBox="1">
            <a:spLocks/>
          </p:cNvSpPr>
          <p:nvPr/>
        </p:nvSpPr>
        <p:spPr bwMode="auto">
          <a:xfrm>
            <a:off x="4736976" y="2438400"/>
            <a:ext cx="2365722" cy="3581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1" fontAlgn="base" hangingPunct="1">
              <a:spcBef>
                <a:spcPts val="700"/>
              </a:spcBef>
              <a:spcAft>
                <a:spcPct val="0"/>
              </a:spcAft>
              <a:buClr>
                <a:schemeClr val="accent2"/>
              </a:buClr>
              <a:buSzPct val="60000"/>
              <a:buFont typeface="Wingdings" charset="0"/>
              <a:buChar char=""/>
              <a:defRPr sz="2000" kern="1200">
                <a:solidFill>
                  <a:srgbClr val="606060"/>
                </a:solidFill>
                <a:latin typeface="+mn-lt"/>
                <a:ea typeface="ＭＳ Ｐゴシック" charset="0"/>
                <a:cs typeface="PT Sans" panose="020B0503020203020204" pitchFamily="34" charset="77"/>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de-CH" sz="1800" b="0" dirty="0">
                <a:solidFill>
                  <a:schemeClr val="accent5"/>
                </a:solidFill>
                <a:latin typeface="PT Sans" panose="020B0503020203020204" pitchFamily="34" charset="77"/>
              </a:rPr>
              <a:t>Partizipation</a:t>
            </a:r>
          </a:p>
          <a:p>
            <a:pPr defTabSz="914400"/>
            <a:r>
              <a:rPr lang="de-CH" sz="1800" b="0" dirty="0">
                <a:solidFill>
                  <a:schemeClr val="accent5"/>
                </a:solidFill>
                <a:latin typeface="PT Sans" panose="020B0503020203020204" pitchFamily="34" charset="77"/>
              </a:rPr>
              <a:t>Übergeordnetes Kindesinteresse</a:t>
            </a:r>
          </a:p>
          <a:p>
            <a:pPr defTabSz="914400"/>
            <a:r>
              <a:rPr lang="de-CH" sz="1800" b="0" dirty="0">
                <a:latin typeface="PT Sans" panose="020B0503020203020204" pitchFamily="34" charset="77"/>
              </a:rPr>
              <a:t>Würde</a:t>
            </a:r>
          </a:p>
          <a:p>
            <a:pPr defTabSz="914400"/>
            <a:r>
              <a:rPr lang="de-CH" sz="1800" b="0" dirty="0">
                <a:latin typeface="PT Sans" panose="020B0503020203020204" pitchFamily="34" charset="77"/>
              </a:rPr>
              <a:t>Schutz vor Diskriminierung</a:t>
            </a:r>
          </a:p>
          <a:p>
            <a:pPr defTabSz="914400"/>
            <a:r>
              <a:rPr lang="de-CH" sz="1800" b="0" dirty="0">
                <a:latin typeface="PT Sans" panose="020B0503020203020204" pitchFamily="34" charset="77"/>
              </a:rPr>
              <a:t>Rechtsstaatlichkeit</a:t>
            </a:r>
          </a:p>
        </p:txBody>
      </p:sp>
      <p:pic>
        <p:nvPicPr>
          <p:cNvPr id="19" name="Bild 7">
            <a:extLst>
              <a:ext uri="{FF2B5EF4-FFF2-40B4-BE49-F238E27FC236}">
                <a16:creationId xmlns:a16="http://schemas.microsoft.com/office/drawing/2014/main" id="{D836EE24-EACA-BF45-945E-A424CA10D9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978" y="4496024"/>
            <a:ext cx="1353708" cy="2024236"/>
          </a:xfrm>
          <a:prstGeom prst="rect">
            <a:avLst/>
          </a:prstGeom>
          <a:ln>
            <a:solidFill>
              <a:srgbClr val="009193"/>
            </a:solidFill>
          </a:ln>
          <a:effectLst>
            <a:outerShdw blurRad="50800" dist="38100" dir="2700000" algn="tl" rotWithShape="0">
              <a:prstClr val="black">
                <a:alpha val="40000"/>
              </a:prstClr>
            </a:outerShdw>
          </a:effectLst>
        </p:spPr>
      </p:pic>
      <p:pic>
        <p:nvPicPr>
          <p:cNvPr id="20" name="Bild 3">
            <a:extLst>
              <a:ext uri="{FF2B5EF4-FFF2-40B4-BE49-F238E27FC236}">
                <a16:creationId xmlns:a16="http://schemas.microsoft.com/office/drawing/2014/main" id="{C49FF496-BFA2-664C-9753-03B413546F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542" y="3576279"/>
            <a:ext cx="1345913" cy="2015754"/>
          </a:xfrm>
          <a:prstGeom prst="rect">
            <a:avLst/>
          </a:prstGeom>
          <a:ln>
            <a:solidFill>
              <a:srgbClr val="009193"/>
            </a:solidFill>
          </a:ln>
          <a:effectLst>
            <a:outerShdw blurRad="50800" dist="38100" dir="2700000" algn="tl" rotWithShape="0">
              <a:prstClr val="black">
                <a:alpha val="40000"/>
              </a:prstClr>
            </a:outerShdw>
          </a:effectLst>
        </p:spPr>
      </p:pic>
      <p:pic>
        <p:nvPicPr>
          <p:cNvPr id="21" name="Bild 1">
            <a:extLst>
              <a:ext uri="{FF2B5EF4-FFF2-40B4-BE49-F238E27FC236}">
                <a16:creationId xmlns:a16="http://schemas.microsoft.com/office/drawing/2014/main" id="{247D45DE-F5EC-E645-A07D-D33C7C1AF0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8588" y="2647987"/>
            <a:ext cx="1356260" cy="2015726"/>
          </a:xfrm>
          <a:prstGeom prst="rect">
            <a:avLst/>
          </a:prstGeom>
          <a:ln>
            <a:solidFill>
              <a:srgbClr val="009193"/>
            </a:solidFill>
          </a:ln>
          <a:effectLst>
            <a:outerShdw blurRad="50800" dist="38100" dir="2700000" algn="tl" rotWithShape="0">
              <a:prstClr val="black">
                <a:alpha val="40000"/>
              </a:prstClr>
            </a:outerShdw>
          </a:effectLst>
        </p:spPr>
      </p:pic>
      <p:pic>
        <p:nvPicPr>
          <p:cNvPr id="22" name="Bild 4">
            <a:extLst>
              <a:ext uri="{FF2B5EF4-FFF2-40B4-BE49-F238E27FC236}">
                <a16:creationId xmlns:a16="http://schemas.microsoft.com/office/drawing/2014/main" id="{B376F808-8CC4-BF4B-BE48-B351CDDE52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0401" y="1719660"/>
            <a:ext cx="1346926" cy="2015658"/>
          </a:xfrm>
          <a:prstGeom prst="rect">
            <a:avLst/>
          </a:prstGeom>
          <a:ln>
            <a:solidFill>
              <a:srgbClr val="009193"/>
            </a:solidFill>
          </a:ln>
          <a:effectLst>
            <a:outerShdw blurRad="50800" dist="38100" dir="2700000" algn="tl" rotWithShape="0">
              <a:prstClr val="black">
                <a:alpha val="40000"/>
              </a:prstClr>
            </a:outerShdw>
          </a:effectLst>
        </p:spPr>
      </p:pic>
      <p:sp>
        <p:nvSpPr>
          <p:cNvPr id="6" name="Textplatzhalter 5">
            <a:extLst>
              <a:ext uri="{FF2B5EF4-FFF2-40B4-BE49-F238E27FC236}">
                <a16:creationId xmlns:a16="http://schemas.microsoft.com/office/drawing/2014/main" id="{1A7597F9-F97D-1747-A24E-741AD403496C}"/>
              </a:ext>
            </a:extLst>
          </p:cNvPr>
          <p:cNvSpPr>
            <a:spLocks noGrp="1"/>
          </p:cNvSpPr>
          <p:nvPr>
            <p:ph type="body" sz="quarter" idx="13"/>
          </p:nvPr>
        </p:nvSpPr>
        <p:spPr/>
        <p:txBody>
          <a:bodyPr/>
          <a:lstStyle/>
          <a:p>
            <a:r>
              <a:rPr lang="de-CH" dirty="0"/>
              <a:t>AUSGANGSLAGE</a:t>
            </a:r>
          </a:p>
        </p:txBody>
      </p:sp>
      <p:sp>
        <p:nvSpPr>
          <p:cNvPr id="2" name="Datumsplatzhalter 1">
            <a:extLst>
              <a:ext uri="{FF2B5EF4-FFF2-40B4-BE49-F238E27FC236}">
                <a16:creationId xmlns:a16="http://schemas.microsoft.com/office/drawing/2014/main" id="{69F25A4A-5C71-1444-AF09-A68DD06A5031}"/>
              </a:ext>
            </a:extLst>
          </p:cNvPr>
          <p:cNvSpPr>
            <a:spLocks noGrp="1"/>
          </p:cNvSpPr>
          <p:nvPr>
            <p:ph type="dt" sz="half" idx="14"/>
          </p:nvPr>
        </p:nvSpPr>
        <p:spPr/>
        <p:txBody>
          <a:bodyPr/>
          <a:lstStyle/>
          <a:p>
            <a:fld id="{D6905DFD-7D4A-5F43-BA92-85CFF34582E3}" type="datetime1">
              <a:rPr lang="de-CH" smtClean="0"/>
              <a:t>28.09.23</a:t>
            </a:fld>
            <a:endParaRPr lang="de-CH"/>
          </a:p>
        </p:txBody>
      </p:sp>
      <p:sp>
        <p:nvSpPr>
          <p:cNvPr id="3" name="Fußzeilenplatzhalter 2">
            <a:extLst>
              <a:ext uri="{FF2B5EF4-FFF2-40B4-BE49-F238E27FC236}">
                <a16:creationId xmlns:a16="http://schemas.microsoft.com/office/drawing/2014/main" id="{10931BFD-603E-F14C-BF02-9BE886AEA982}"/>
              </a:ext>
            </a:extLst>
          </p:cNvPr>
          <p:cNvSpPr>
            <a:spLocks noGrp="1"/>
          </p:cNvSpPr>
          <p:nvPr>
            <p:ph type="ftr" sz="quarter" idx="15"/>
          </p:nvPr>
        </p:nvSpPr>
        <p:spPr/>
        <p:txBody>
          <a:bodyPr/>
          <a:lstStyle/>
          <a:p>
            <a:r>
              <a:rPr lang="de-CH"/>
              <a:t>www.ombudsstelle-kinderrechte-schweiz.ch    www.kinderombudsstelle.ch</a:t>
            </a:r>
            <a:endParaRPr lang="de-CH" dirty="0"/>
          </a:p>
        </p:txBody>
      </p:sp>
      <p:sp>
        <p:nvSpPr>
          <p:cNvPr id="4" name="Foliennummernplatzhalter 3">
            <a:extLst>
              <a:ext uri="{FF2B5EF4-FFF2-40B4-BE49-F238E27FC236}">
                <a16:creationId xmlns:a16="http://schemas.microsoft.com/office/drawing/2014/main" id="{C805DECA-5ECD-E344-8F07-99DF56765820}"/>
              </a:ext>
            </a:extLst>
          </p:cNvPr>
          <p:cNvSpPr>
            <a:spLocks noGrp="1"/>
          </p:cNvSpPr>
          <p:nvPr>
            <p:ph type="sldNum" sz="quarter" idx="16"/>
          </p:nvPr>
        </p:nvSpPr>
        <p:spPr/>
        <p:txBody>
          <a:bodyPr/>
          <a:lstStyle/>
          <a:p>
            <a:fld id="{413592DA-FECF-9D4F-9E43-6ED9FA31EF31}" type="slidenum">
              <a:rPr lang="de-CH" smtClean="0"/>
              <a:pPr/>
              <a:t>12</a:t>
            </a:fld>
            <a:endParaRPr lang="de-CH"/>
          </a:p>
        </p:txBody>
      </p:sp>
    </p:spTree>
    <p:extLst>
      <p:ext uri="{BB962C8B-B14F-4D97-AF65-F5344CB8AC3E}">
        <p14:creationId xmlns:p14="http://schemas.microsoft.com/office/powerpoint/2010/main" val="41714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Wirkungsbereich                                        Rechtsgebiete</a:t>
            </a:r>
          </a:p>
        </p:txBody>
      </p:sp>
      <p:graphicFrame>
        <p:nvGraphicFramePr>
          <p:cNvPr id="25" name="Inhaltsplatzhalter 24"/>
          <p:cNvGraphicFramePr>
            <a:graphicFrameLocks noGrp="1"/>
          </p:cNvGraphicFramePr>
          <p:nvPr>
            <p:ph sz="quarter" idx="1"/>
          </p:nvPr>
        </p:nvGraphicFramePr>
        <p:xfrm>
          <a:off x="660400" y="1589087"/>
          <a:ext cx="4210050" cy="4931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Inhaltsplatzhalter 3">
            <a:extLst>
              <a:ext uri="{FF2B5EF4-FFF2-40B4-BE49-F238E27FC236}">
                <a16:creationId xmlns:a16="http://schemas.microsoft.com/office/drawing/2014/main" id="{7514CA7F-4534-DF44-9671-B88CCD028DED}"/>
              </a:ext>
            </a:extLst>
          </p:cNvPr>
          <p:cNvSpPr>
            <a:spLocks noGrp="1"/>
          </p:cNvSpPr>
          <p:nvPr>
            <p:ph sz="quarter" idx="2"/>
          </p:nvPr>
        </p:nvSpPr>
        <p:spPr/>
        <p:txBody>
          <a:bodyPr/>
          <a:lstStyle/>
          <a:p>
            <a:endParaRPr lang="de-CH"/>
          </a:p>
        </p:txBody>
      </p:sp>
      <p:sp>
        <p:nvSpPr>
          <p:cNvPr id="7" name="Textplatzhalter 6"/>
          <p:cNvSpPr>
            <a:spLocks noGrp="1"/>
          </p:cNvSpPr>
          <p:nvPr>
            <p:ph type="body" sz="quarter" idx="18"/>
          </p:nvPr>
        </p:nvSpPr>
        <p:spPr/>
        <p:txBody>
          <a:bodyPr/>
          <a:lstStyle/>
          <a:p>
            <a:r>
              <a:rPr lang="de-DE" dirty="0"/>
              <a:t>DIENSTLEISTUNGEN</a:t>
            </a:r>
          </a:p>
        </p:txBody>
      </p:sp>
      <p:graphicFrame>
        <p:nvGraphicFramePr>
          <p:cNvPr id="8" name="Inhaltsplatzhalter 24"/>
          <p:cNvGraphicFramePr>
            <a:graphicFrameLocks/>
          </p:cNvGraphicFramePr>
          <p:nvPr/>
        </p:nvGraphicFramePr>
        <p:xfrm>
          <a:off x="5032251" y="1556792"/>
          <a:ext cx="4673277" cy="48914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Datumsplatzhalter 2">
            <a:extLst>
              <a:ext uri="{FF2B5EF4-FFF2-40B4-BE49-F238E27FC236}">
                <a16:creationId xmlns:a16="http://schemas.microsoft.com/office/drawing/2014/main" id="{F282717C-6837-CE47-8258-256CC6EE677B}"/>
              </a:ext>
            </a:extLst>
          </p:cNvPr>
          <p:cNvSpPr>
            <a:spLocks noGrp="1"/>
          </p:cNvSpPr>
          <p:nvPr>
            <p:ph type="dt" sz="half" idx="19"/>
          </p:nvPr>
        </p:nvSpPr>
        <p:spPr/>
        <p:txBody>
          <a:bodyPr/>
          <a:lstStyle/>
          <a:p>
            <a:fld id="{9CF77F04-C878-8C41-AAE1-FFEFF9F3540A}" type="datetime1">
              <a:rPr lang="de-CH" smtClean="0"/>
              <a:t>28.09.23</a:t>
            </a:fld>
            <a:endParaRPr lang="de-CH"/>
          </a:p>
        </p:txBody>
      </p:sp>
      <p:sp>
        <p:nvSpPr>
          <p:cNvPr id="5" name="Fußzeilenplatzhalter 4">
            <a:extLst>
              <a:ext uri="{FF2B5EF4-FFF2-40B4-BE49-F238E27FC236}">
                <a16:creationId xmlns:a16="http://schemas.microsoft.com/office/drawing/2014/main" id="{4FB9A527-5B98-4A4A-9D92-8151D12E390E}"/>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6" name="Foliennummernplatzhalter 5">
            <a:extLst>
              <a:ext uri="{FF2B5EF4-FFF2-40B4-BE49-F238E27FC236}">
                <a16:creationId xmlns:a16="http://schemas.microsoft.com/office/drawing/2014/main" id="{14CF0437-FF64-AE44-A4F6-1DD0C39BA10D}"/>
              </a:ext>
            </a:extLst>
          </p:cNvPr>
          <p:cNvSpPr>
            <a:spLocks noGrp="1"/>
          </p:cNvSpPr>
          <p:nvPr>
            <p:ph type="sldNum" sz="quarter" idx="21"/>
          </p:nvPr>
        </p:nvSpPr>
        <p:spPr/>
        <p:txBody>
          <a:bodyPr/>
          <a:lstStyle/>
          <a:p>
            <a:fld id="{413592DA-FECF-9D4F-9E43-6ED9FA31EF31}" type="slidenum">
              <a:rPr lang="de-CH" smtClean="0"/>
              <a:pPr/>
              <a:t>13</a:t>
            </a:fld>
            <a:endParaRPr lang="de-CH"/>
          </a:p>
        </p:txBody>
      </p:sp>
    </p:spTree>
    <p:extLst>
      <p:ext uri="{BB962C8B-B14F-4D97-AF65-F5344CB8AC3E}">
        <p14:creationId xmlns:p14="http://schemas.microsoft.com/office/powerpoint/2010/main" val="123180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906B9-6264-4146-B351-B5406B57DD0C}"/>
              </a:ext>
            </a:extLst>
          </p:cNvPr>
          <p:cNvSpPr>
            <a:spLocks noGrp="1"/>
          </p:cNvSpPr>
          <p:nvPr>
            <p:ph type="title"/>
          </p:nvPr>
        </p:nvSpPr>
        <p:spPr/>
        <p:txBody>
          <a:bodyPr/>
          <a:lstStyle/>
          <a:p>
            <a:r>
              <a:rPr lang="de-DE" dirty="0"/>
              <a:t>Sicherstellung des Zugangs zum Rechtssystem</a:t>
            </a:r>
            <a:endParaRPr lang="de-CH" dirty="0"/>
          </a:p>
        </p:txBody>
      </p:sp>
      <p:sp>
        <p:nvSpPr>
          <p:cNvPr id="7" name="Inhaltsplatzhalter 6">
            <a:extLst>
              <a:ext uri="{FF2B5EF4-FFF2-40B4-BE49-F238E27FC236}">
                <a16:creationId xmlns:a16="http://schemas.microsoft.com/office/drawing/2014/main" id="{A64B5825-C48D-A946-9E96-6A28FF58D517}"/>
              </a:ext>
            </a:extLst>
          </p:cNvPr>
          <p:cNvSpPr>
            <a:spLocks noGrp="1"/>
          </p:cNvSpPr>
          <p:nvPr>
            <p:ph sz="quarter" idx="2"/>
          </p:nvPr>
        </p:nvSpPr>
        <p:spPr>
          <a:xfrm>
            <a:off x="5835513" y="1589567"/>
            <a:ext cx="3623179" cy="4572000"/>
          </a:xfrm>
        </p:spPr>
        <p:txBody>
          <a:bodyPr/>
          <a:lstStyle/>
          <a:p>
            <a:pPr marL="0" indent="0">
              <a:buNone/>
            </a:pPr>
            <a:r>
              <a:rPr lang="de-DE" sz="1600" dirty="0"/>
              <a:t>Die </a:t>
            </a:r>
            <a:r>
              <a:rPr lang="de-DE" sz="1600" dirty="0" err="1"/>
              <a:t>Ombudsstelle</a:t>
            </a:r>
            <a:r>
              <a:rPr lang="de-DE" sz="1600" dirty="0"/>
              <a:t> führt </a:t>
            </a:r>
            <a:r>
              <a:rPr lang="de-DE" sz="1600" dirty="0">
                <a:solidFill>
                  <a:schemeClr val="accent2">
                    <a:lumMod val="75000"/>
                  </a:schemeClr>
                </a:solidFill>
              </a:rPr>
              <a:t>zu früher Hilfe, </a:t>
            </a:r>
            <a:r>
              <a:rPr lang="de-DE" sz="1600" dirty="0"/>
              <a:t>damit bereits die verfügenden Behörden oder Gerichte die Verfahrens- und Kinderrechte gewähren und Kinder damit geschützt werden.</a:t>
            </a:r>
          </a:p>
          <a:p>
            <a:pPr marL="0" indent="0">
              <a:buNone/>
            </a:pPr>
            <a:r>
              <a:rPr lang="de-DE" sz="1600" dirty="0"/>
              <a:t>Die Ombudsstelle ist eine wichtige Ergänzung und Qualitätssicherung, um Kindern den Zugang zum Rechtssystem und </a:t>
            </a:r>
            <a:r>
              <a:rPr lang="de-DE" sz="1600" dirty="0">
                <a:solidFill>
                  <a:schemeClr val="accent2">
                    <a:lumMod val="75000"/>
                  </a:schemeClr>
                </a:solidFill>
              </a:rPr>
              <a:t>zu bestehenden Beschwerdemechanismen im Rechtssystem bis zum EGMR und UN-Kinderrechtsausschuss </a:t>
            </a:r>
            <a:r>
              <a:rPr lang="de-DE" sz="1600" dirty="0"/>
              <a:t>zu ermöglichen.</a:t>
            </a:r>
          </a:p>
          <a:p>
            <a:pPr marL="0" indent="0">
              <a:buNone/>
            </a:pPr>
            <a:r>
              <a:rPr lang="de-DE" sz="1600" dirty="0"/>
              <a:t>Die Ombudsstelle ist nur dann nötig, wenn </a:t>
            </a:r>
            <a:r>
              <a:rPr lang="de-DE" sz="1600" dirty="0">
                <a:solidFill>
                  <a:schemeClr val="accent2">
                    <a:lumMod val="75000"/>
                  </a:schemeClr>
                </a:solidFill>
              </a:rPr>
              <a:t>Fachpersonen vor Ort den Kindern die Verfahrens- und Kinderrechte nicht gewähren und sie nicht sicherstellen.</a:t>
            </a:r>
          </a:p>
        </p:txBody>
      </p:sp>
      <p:sp>
        <p:nvSpPr>
          <p:cNvPr id="9" name="Rechteck 8">
            <a:extLst>
              <a:ext uri="{FF2B5EF4-FFF2-40B4-BE49-F238E27FC236}">
                <a16:creationId xmlns:a16="http://schemas.microsoft.com/office/drawing/2014/main" id="{7F82FDF5-35BD-2147-B387-C1B041302A06}"/>
              </a:ext>
            </a:extLst>
          </p:cNvPr>
          <p:cNvSpPr/>
          <p:nvPr/>
        </p:nvSpPr>
        <p:spPr>
          <a:xfrm>
            <a:off x="1640634" y="5502381"/>
            <a:ext cx="3312368" cy="50399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Verfügende Behörde/Gericht</a:t>
            </a:r>
          </a:p>
          <a:p>
            <a:pPr algn="ctr"/>
            <a:r>
              <a:rPr lang="de-DE" sz="1400" b="0" dirty="0">
                <a:solidFill>
                  <a:schemeClr val="bg1"/>
                </a:solidFill>
                <a:latin typeface="PT Sans" panose="020B0503020203020204" pitchFamily="34" charset="77"/>
              </a:rPr>
              <a:t>(z.B. KESB)</a:t>
            </a:r>
          </a:p>
        </p:txBody>
      </p:sp>
      <p:sp>
        <p:nvSpPr>
          <p:cNvPr id="10" name="Rechteck 9">
            <a:extLst>
              <a:ext uri="{FF2B5EF4-FFF2-40B4-BE49-F238E27FC236}">
                <a16:creationId xmlns:a16="http://schemas.microsoft.com/office/drawing/2014/main" id="{2108E6FE-3E32-3F40-BE8D-DD3BC85A1CE8}"/>
              </a:ext>
            </a:extLst>
          </p:cNvPr>
          <p:cNvSpPr/>
          <p:nvPr/>
        </p:nvSpPr>
        <p:spPr>
          <a:xfrm>
            <a:off x="1640631" y="2899988"/>
            <a:ext cx="3312368" cy="50399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4. Rechtsmittelinstanz</a:t>
            </a:r>
            <a:br>
              <a:rPr lang="de-DE" sz="1800" b="0" dirty="0">
                <a:solidFill>
                  <a:schemeClr val="bg1"/>
                </a:solidFill>
                <a:latin typeface="PT Sans" panose="020B0503020203020204" pitchFamily="34" charset="77"/>
              </a:rPr>
            </a:br>
            <a:r>
              <a:rPr lang="de-DE" sz="1400" b="0" dirty="0">
                <a:solidFill>
                  <a:schemeClr val="bg1"/>
                </a:solidFill>
                <a:latin typeface="PT Sans" panose="020B0503020203020204" pitchFamily="34" charset="77"/>
              </a:rPr>
              <a:t>(z.B. Bundesgericht)</a:t>
            </a:r>
          </a:p>
        </p:txBody>
      </p:sp>
      <p:sp>
        <p:nvSpPr>
          <p:cNvPr id="11" name="Rechteck 10">
            <a:extLst>
              <a:ext uri="{FF2B5EF4-FFF2-40B4-BE49-F238E27FC236}">
                <a16:creationId xmlns:a16="http://schemas.microsoft.com/office/drawing/2014/main" id="{D30A8838-9313-2A46-B5E0-F883821ADE37}"/>
              </a:ext>
            </a:extLst>
          </p:cNvPr>
          <p:cNvSpPr/>
          <p:nvPr/>
        </p:nvSpPr>
        <p:spPr>
          <a:xfrm>
            <a:off x="1640632" y="3550586"/>
            <a:ext cx="3312368" cy="50399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3. Rechtsmittelinstanz</a:t>
            </a:r>
          </a:p>
          <a:p>
            <a:pPr algn="ctr"/>
            <a:r>
              <a:rPr lang="de-DE" sz="1400" b="0" dirty="0">
                <a:solidFill>
                  <a:schemeClr val="bg1"/>
                </a:solidFill>
                <a:latin typeface="PT Sans" panose="020B0503020203020204" pitchFamily="34" charset="77"/>
              </a:rPr>
              <a:t>(z.B. Obergericht)</a:t>
            </a:r>
          </a:p>
        </p:txBody>
      </p:sp>
      <p:sp>
        <p:nvSpPr>
          <p:cNvPr id="12" name="Rechteck 11">
            <a:extLst>
              <a:ext uri="{FF2B5EF4-FFF2-40B4-BE49-F238E27FC236}">
                <a16:creationId xmlns:a16="http://schemas.microsoft.com/office/drawing/2014/main" id="{9FB74691-4426-BB4D-8052-71ED19A01485}"/>
              </a:ext>
            </a:extLst>
          </p:cNvPr>
          <p:cNvSpPr/>
          <p:nvPr/>
        </p:nvSpPr>
        <p:spPr>
          <a:xfrm>
            <a:off x="1640633" y="4201184"/>
            <a:ext cx="3312368" cy="50399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2. Rechtsmittelinstanz</a:t>
            </a:r>
          </a:p>
          <a:p>
            <a:pPr algn="ctr"/>
            <a:r>
              <a:rPr lang="de-DE" sz="1400" b="0" dirty="0">
                <a:solidFill>
                  <a:schemeClr val="bg1"/>
                </a:solidFill>
                <a:latin typeface="PT Sans" panose="020B0503020203020204" pitchFamily="34" charset="77"/>
              </a:rPr>
              <a:t>(z.B. Bezirksgericht)</a:t>
            </a:r>
          </a:p>
        </p:txBody>
      </p:sp>
      <p:sp>
        <p:nvSpPr>
          <p:cNvPr id="13" name="Rechteck 12">
            <a:extLst>
              <a:ext uri="{FF2B5EF4-FFF2-40B4-BE49-F238E27FC236}">
                <a16:creationId xmlns:a16="http://schemas.microsoft.com/office/drawing/2014/main" id="{646F5371-3122-F540-90CF-95362BD5536C}"/>
              </a:ext>
            </a:extLst>
          </p:cNvPr>
          <p:cNvSpPr/>
          <p:nvPr/>
        </p:nvSpPr>
        <p:spPr>
          <a:xfrm>
            <a:off x="1640634" y="4851782"/>
            <a:ext cx="3312368" cy="50399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1. Rechtsmittelinstanz</a:t>
            </a:r>
          </a:p>
          <a:p>
            <a:pPr algn="ctr"/>
            <a:r>
              <a:rPr lang="de-DE" sz="1400" b="0" dirty="0">
                <a:solidFill>
                  <a:schemeClr val="bg1"/>
                </a:solidFill>
                <a:latin typeface="PT Sans" panose="020B0503020203020204" pitchFamily="34" charset="77"/>
              </a:rPr>
              <a:t>(z.B. Bezirksrat)</a:t>
            </a:r>
          </a:p>
        </p:txBody>
      </p:sp>
      <p:sp>
        <p:nvSpPr>
          <p:cNvPr id="14" name="Rechteck 13">
            <a:extLst>
              <a:ext uri="{FF2B5EF4-FFF2-40B4-BE49-F238E27FC236}">
                <a16:creationId xmlns:a16="http://schemas.microsoft.com/office/drawing/2014/main" id="{7A517B49-B9D6-DE4C-AC33-75413BA86C31}"/>
              </a:ext>
            </a:extLst>
          </p:cNvPr>
          <p:cNvSpPr/>
          <p:nvPr/>
        </p:nvSpPr>
        <p:spPr>
          <a:xfrm>
            <a:off x="663575" y="1983806"/>
            <a:ext cx="504056" cy="468555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800" b="0" dirty="0">
                <a:solidFill>
                  <a:schemeClr val="bg1"/>
                </a:solidFill>
                <a:latin typeface="PT Sans" panose="020B0503020203020204" pitchFamily="34" charset="77"/>
              </a:rPr>
              <a:t>Ombudsstelle für Kinderrechte</a:t>
            </a:r>
          </a:p>
        </p:txBody>
      </p:sp>
      <p:sp>
        <p:nvSpPr>
          <p:cNvPr id="15" name="Nach rechts gekrümmter Pfeil 14">
            <a:extLst>
              <a:ext uri="{FF2B5EF4-FFF2-40B4-BE49-F238E27FC236}">
                <a16:creationId xmlns:a16="http://schemas.microsoft.com/office/drawing/2014/main" id="{590158FE-587A-0C4E-8443-2A3FAB83B511}"/>
              </a:ext>
            </a:extLst>
          </p:cNvPr>
          <p:cNvSpPr/>
          <p:nvPr/>
        </p:nvSpPr>
        <p:spPr>
          <a:xfrm flipV="1">
            <a:off x="1208584" y="5160244"/>
            <a:ext cx="407055" cy="567978"/>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16" name="Textfeld 15">
            <a:extLst>
              <a:ext uri="{FF2B5EF4-FFF2-40B4-BE49-F238E27FC236}">
                <a16:creationId xmlns:a16="http://schemas.microsoft.com/office/drawing/2014/main" id="{A483D866-F28D-6F45-A2A0-936DD479D16C}"/>
              </a:ext>
            </a:extLst>
          </p:cNvPr>
          <p:cNvSpPr txBox="1"/>
          <p:nvPr/>
        </p:nvSpPr>
        <p:spPr>
          <a:xfrm>
            <a:off x="5097016" y="6361583"/>
            <a:ext cx="3712811" cy="307777"/>
          </a:xfrm>
          <a:prstGeom prst="rect">
            <a:avLst/>
          </a:prstGeom>
          <a:noFill/>
        </p:spPr>
        <p:txBody>
          <a:bodyPr wrap="none" rtlCol="0">
            <a:spAutoFit/>
          </a:bodyPr>
          <a:lstStyle/>
          <a:p>
            <a:r>
              <a:rPr lang="de-DE" sz="1400" b="0" dirty="0">
                <a:solidFill>
                  <a:srgbClr val="606060"/>
                </a:solidFill>
                <a:latin typeface="+mn-lt"/>
              </a:rPr>
              <a:t>Beispiel Instanzenzug: Kindesschutzrecht im </a:t>
            </a:r>
            <a:r>
              <a:rPr lang="de-DE" sz="1400" b="0" dirty="0" err="1">
                <a:solidFill>
                  <a:srgbClr val="606060"/>
                </a:solidFill>
                <a:latin typeface="+mn-lt"/>
              </a:rPr>
              <a:t>Kt</a:t>
            </a:r>
            <a:r>
              <a:rPr lang="de-DE" sz="1400" b="0" dirty="0">
                <a:solidFill>
                  <a:srgbClr val="606060"/>
                </a:solidFill>
                <a:latin typeface="+mn-lt"/>
              </a:rPr>
              <a:t>. ZH</a:t>
            </a:r>
          </a:p>
        </p:txBody>
      </p:sp>
      <p:sp>
        <p:nvSpPr>
          <p:cNvPr id="17" name="Rechteck 16">
            <a:extLst>
              <a:ext uri="{FF2B5EF4-FFF2-40B4-BE49-F238E27FC236}">
                <a16:creationId xmlns:a16="http://schemas.microsoft.com/office/drawing/2014/main" id="{A3E9C573-6EC2-4749-B12E-88C96C4710AD}"/>
              </a:ext>
            </a:extLst>
          </p:cNvPr>
          <p:cNvSpPr/>
          <p:nvPr/>
        </p:nvSpPr>
        <p:spPr>
          <a:xfrm>
            <a:off x="1640632" y="1983806"/>
            <a:ext cx="3312368" cy="769583"/>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5. Rechtsmittelinstanz</a:t>
            </a:r>
            <a:br>
              <a:rPr lang="de-DE" sz="1800" b="0" dirty="0">
                <a:solidFill>
                  <a:schemeClr val="bg1"/>
                </a:solidFill>
                <a:latin typeface="PT Sans" panose="020B0503020203020204" pitchFamily="34" charset="77"/>
              </a:rPr>
            </a:br>
            <a:r>
              <a:rPr lang="de-DE" sz="1400" b="0" dirty="0">
                <a:solidFill>
                  <a:schemeClr val="bg1"/>
                </a:solidFill>
                <a:latin typeface="PT Sans" panose="020B0503020203020204" pitchFamily="34" charset="77"/>
              </a:rPr>
              <a:t>(Europäischer Gerichtshof für Menschenrechte; EGMR)</a:t>
            </a:r>
          </a:p>
        </p:txBody>
      </p:sp>
      <p:sp>
        <p:nvSpPr>
          <p:cNvPr id="18" name="Nach rechts gekrümmter Pfeil 17">
            <a:extLst>
              <a:ext uri="{FF2B5EF4-FFF2-40B4-BE49-F238E27FC236}">
                <a16:creationId xmlns:a16="http://schemas.microsoft.com/office/drawing/2014/main" id="{4FAB7885-2846-604A-BE54-56F3EA430FB7}"/>
              </a:ext>
            </a:extLst>
          </p:cNvPr>
          <p:cNvSpPr/>
          <p:nvPr/>
        </p:nvSpPr>
        <p:spPr>
          <a:xfrm flipV="1">
            <a:off x="1208584" y="4512172"/>
            <a:ext cx="407055" cy="567978"/>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19" name="Nach rechts gekrümmter Pfeil 18">
            <a:extLst>
              <a:ext uri="{FF2B5EF4-FFF2-40B4-BE49-F238E27FC236}">
                <a16:creationId xmlns:a16="http://schemas.microsoft.com/office/drawing/2014/main" id="{C04DC446-F334-E04E-AFC3-389837E78CBC}"/>
              </a:ext>
            </a:extLst>
          </p:cNvPr>
          <p:cNvSpPr/>
          <p:nvPr/>
        </p:nvSpPr>
        <p:spPr>
          <a:xfrm flipV="1">
            <a:off x="1208584" y="3792092"/>
            <a:ext cx="407055" cy="567978"/>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20" name="Nach rechts gekrümmter Pfeil 19">
            <a:extLst>
              <a:ext uri="{FF2B5EF4-FFF2-40B4-BE49-F238E27FC236}">
                <a16:creationId xmlns:a16="http://schemas.microsoft.com/office/drawing/2014/main" id="{E2EFAE80-DB1B-AE4C-AFF0-E45A4E050BD1}"/>
              </a:ext>
            </a:extLst>
          </p:cNvPr>
          <p:cNvSpPr/>
          <p:nvPr/>
        </p:nvSpPr>
        <p:spPr>
          <a:xfrm flipV="1">
            <a:off x="1208584" y="3144020"/>
            <a:ext cx="407055" cy="567978"/>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21" name="Nach rechts gekrümmter Pfeil 20">
            <a:extLst>
              <a:ext uri="{FF2B5EF4-FFF2-40B4-BE49-F238E27FC236}">
                <a16:creationId xmlns:a16="http://schemas.microsoft.com/office/drawing/2014/main" id="{34FF8025-E91D-064C-9299-5DA99439E26E}"/>
              </a:ext>
            </a:extLst>
          </p:cNvPr>
          <p:cNvSpPr/>
          <p:nvPr/>
        </p:nvSpPr>
        <p:spPr>
          <a:xfrm flipV="1">
            <a:off x="1208584" y="2495948"/>
            <a:ext cx="407055" cy="567978"/>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22" name="Wolke 21">
            <a:extLst>
              <a:ext uri="{FF2B5EF4-FFF2-40B4-BE49-F238E27FC236}">
                <a16:creationId xmlns:a16="http://schemas.microsoft.com/office/drawing/2014/main" id="{181E694B-6680-D345-B5A5-85472467DB8C}"/>
              </a:ext>
            </a:extLst>
          </p:cNvPr>
          <p:cNvSpPr/>
          <p:nvPr/>
        </p:nvSpPr>
        <p:spPr>
          <a:xfrm>
            <a:off x="1411519" y="1124744"/>
            <a:ext cx="3672877" cy="822532"/>
          </a:xfrm>
          <a:prstGeom prst="cloud">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800" b="0" dirty="0">
                <a:latin typeface="PT Sans" panose="020B0503020203020204" pitchFamily="34" charset="77"/>
              </a:rPr>
              <a:t>UN-Kinderrechts-ausschuss</a:t>
            </a:r>
          </a:p>
        </p:txBody>
      </p:sp>
      <p:sp>
        <p:nvSpPr>
          <p:cNvPr id="23" name="Nach rechts gekrümmter Pfeil 22">
            <a:extLst>
              <a:ext uri="{FF2B5EF4-FFF2-40B4-BE49-F238E27FC236}">
                <a16:creationId xmlns:a16="http://schemas.microsoft.com/office/drawing/2014/main" id="{31AC8C5A-BBF6-9247-A9A0-F1C44307D08F}"/>
              </a:ext>
            </a:extLst>
          </p:cNvPr>
          <p:cNvSpPr/>
          <p:nvPr/>
        </p:nvSpPr>
        <p:spPr>
          <a:xfrm flipH="1" flipV="1">
            <a:off x="5327083" y="1467465"/>
            <a:ext cx="418005" cy="1612015"/>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6" name="Textfeld 5">
            <a:extLst>
              <a:ext uri="{FF2B5EF4-FFF2-40B4-BE49-F238E27FC236}">
                <a16:creationId xmlns:a16="http://schemas.microsoft.com/office/drawing/2014/main" id="{C2E6BB4D-C983-3B46-8A07-C13EFA105B54}"/>
              </a:ext>
            </a:extLst>
          </p:cNvPr>
          <p:cNvSpPr txBox="1"/>
          <p:nvPr/>
        </p:nvSpPr>
        <p:spPr>
          <a:xfrm rot="16200000">
            <a:off x="4174616" y="2039747"/>
            <a:ext cx="2008562" cy="307777"/>
          </a:xfrm>
          <a:prstGeom prst="rect">
            <a:avLst/>
          </a:prstGeom>
          <a:noFill/>
        </p:spPr>
        <p:txBody>
          <a:bodyPr wrap="square" rtlCol="0">
            <a:spAutoFit/>
          </a:bodyPr>
          <a:lstStyle/>
          <a:p>
            <a:r>
              <a:rPr lang="de-DE" sz="1400" b="0" dirty="0">
                <a:solidFill>
                  <a:schemeClr val="tx1">
                    <a:lumMod val="65000"/>
                    <a:lumOff val="35000"/>
                  </a:schemeClr>
                </a:solidFill>
                <a:latin typeface="PT Sans" panose="020B0503020203020204" pitchFamily="34" charset="77"/>
              </a:rPr>
              <a:t>Fakultativprotokoll 3</a:t>
            </a:r>
          </a:p>
        </p:txBody>
      </p:sp>
      <p:sp>
        <p:nvSpPr>
          <p:cNvPr id="24" name="Rechteck 23">
            <a:extLst>
              <a:ext uri="{FF2B5EF4-FFF2-40B4-BE49-F238E27FC236}">
                <a16:creationId xmlns:a16="http://schemas.microsoft.com/office/drawing/2014/main" id="{642C20E1-D511-3B47-9019-80941F693DC2}"/>
              </a:ext>
            </a:extLst>
          </p:cNvPr>
          <p:cNvSpPr/>
          <p:nvPr/>
        </p:nvSpPr>
        <p:spPr>
          <a:xfrm>
            <a:off x="1630776" y="6165361"/>
            <a:ext cx="3312368" cy="50399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b="0" dirty="0">
                <a:solidFill>
                  <a:schemeClr val="bg1"/>
                </a:solidFill>
                <a:latin typeface="PT Sans" panose="020B0503020203020204" pitchFamily="34" charset="77"/>
              </a:rPr>
              <a:t>Kindeswohlgefährdung</a:t>
            </a:r>
          </a:p>
        </p:txBody>
      </p:sp>
      <p:sp>
        <p:nvSpPr>
          <p:cNvPr id="25" name="Nach rechts gekrümmter Pfeil 24">
            <a:extLst>
              <a:ext uri="{FF2B5EF4-FFF2-40B4-BE49-F238E27FC236}">
                <a16:creationId xmlns:a16="http://schemas.microsoft.com/office/drawing/2014/main" id="{5EB2E6B7-FCF3-1045-8D8E-ED0593DA5B8F}"/>
              </a:ext>
            </a:extLst>
          </p:cNvPr>
          <p:cNvSpPr/>
          <p:nvPr/>
        </p:nvSpPr>
        <p:spPr>
          <a:xfrm flipV="1">
            <a:off x="1208584" y="5805264"/>
            <a:ext cx="407055" cy="567978"/>
          </a:xfrm>
          <a:prstGeom prst="curved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0" dirty="0">
              <a:solidFill>
                <a:schemeClr val="tx1"/>
              </a:solidFill>
              <a:latin typeface="PT Sans" panose="020B0503020203020204" pitchFamily="34" charset="77"/>
            </a:endParaRPr>
          </a:p>
        </p:txBody>
      </p:sp>
      <p:sp>
        <p:nvSpPr>
          <p:cNvPr id="27" name="Textplatzhalter 26">
            <a:extLst>
              <a:ext uri="{FF2B5EF4-FFF2-40B4-BE49-F238E27FC236}">
                <a16:creationId xmlns:a16="http://schemas.microsoft.com/office/drawing/2014/main" id="{C0EB5CFC-B0CF-B749-9F8D-B9FF5158749C}"/>
              </a:ext>
            </a:extLst>
          </p:cNvPr>
          <p:cNvSpPr>
            <a:spLocks noGrp="1"/>
          </p:cNvSpPr>
          <p:nvPr>
            <p:ph type="body" sz="quarter" idx="18"/>
          </p:nvPr>
        </p:nvSpPr>
        <p:spPr/>
        <p:txBody>
          <a:bodyPr/>
          <a:lstStyle/>
          <a:p>
            <a:r>
              <a:rPr lang="de-CH" dirty="0"/>
              <a:t>DIENSTLEISTUNGEN</a:t>
            </a:r>
          </a:p>
        </p:txBody>
      </p:sp>
      <p:sp>
        <p:nvSpPr>
          <p:cNvPr id="3" name="Datumsplatzhalter 2">
            <a:extLst>
              <a:ext uri="{FF2B5EF4-FFF2-40B4-BE49-F238E27FC236}">
                <a16:creationId xmlns:a16="http://schemas.microsoft.com/office/drawing/2014/main" id="{F9A4B0F9-E301-5946-96A5-B080AEAD7F8F}"/>
              </a:ext>
            </a:extLst>
          </p:cNvPr>
          <p:cNvSpPr>
            <a:spLocks noGrp="1"/>
          </p:cNvSpPr>
          <p:nvPr>
            <p:ph type="dt" sz="half" idx="19"/>
          </p:nvPr>
        </p:nvSpPr>
        <p:spPr/>
        <p:txBody>
          <a:bodyPr/>
          <a:lstStyle/>
          <a:p>
            <a:fld id="{321C52C1-19A4-8243-B794-B4F3E3151ECF}" type="datetime1">
              <a:rPr lang="de-CH" smtClean="0"/>
              <a:t>28.09.23</a:t>
            </a:fld>
            <a:endParaRPr lang="de-CH"/>
          </a:p>
        </p:txBody>
      </p:sp>
      <p:sp>
        <p:nvSpPr>
          <p:cNvPr id="4" name="Fußzeilenplatzhalter 3">
            <a:extLst>
              <a:ext uri="{FF2B5EF4-FFF2-40B4-BE49-F238E27FC236}">
                <a16:creationId xmlns:a16="http://schemas.microsoft.com/office/drawing/2014/main" id="{633A0CFC-A38E-9644-9DA6-4FF1A7412F78}"/>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5" name="Foliennummernplatzhalter 4">
            <a:extLst>
              <a:ext uri="{FF2B5EF4-FFF2-40B4-BE49-F238E27FC236}">
                <a16:creationId xmlns:a16="http://schemas.microsoft.com/office/drawing/2014/main" id="{C2EDB212-D452-2946-9BF2-5843B94E40A8}"/>
              </a:ext>
            </a:extLst>
          </p:cNvPr>
          <p:cNvSpPr>
            <a:spLocks noGrp="1"/>
          </p:cNvSpPr>
          <p:nvPr>
            <p:ph type="sldNum" sz="quarter" idx="21"/>
          </p:nvPr>
        </p:nvSpPr>
        <p:spPr/>
        <p:txBody>
          <a:bodyPr/>
          <a:lstStyle/>
          <a:p>
            <a:fld id="{413592DA-FECF-9D4F-9E43-6ED9FA31EF31}" type="slidenum">
              <a:rPr lang="de-CH" smtClean="0"/>
              <a:pPr/>
              <a:t>14</a:t>
            </a:fld>
            <a:endParaRPr lang="de-CH"/>
          </a:p>
        </p:txBody>
      </p:sp>
    </p:spTree>
    <p:extLst>
      <p:ext uri="{BB962C8B-B14F-4D97-AF65-F5344CB8AC3E}">
        <p14:creationId xmlns:p14="http://schemas.microsoft.com/office/powerpoint/2010/main" val="1838031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783734-4345-D645-B56A-7D618B31DE10}"/>
              </a:ext>
            </a:extLst>
          </p:cNvPr>
          <p:cNvSpPr>
            <a:spLocks noGrp="1"/>
          </p:cNvSpPr>
          <p:nvPr>
            <p:ph type="title"/>
          </p:nvPr>
        </p:nvSpPr>
        <p:spPr/>
        <p:txBody>
          <a:bodyPr/>
          <a:lstStyle/>
          <a:p>
            <a:r>
              <a:rPr lang="de-CH" dirty="0"/>
              <a:t>Individuelle Hilfe und systemische Expertise im Rechtssystem</a:t>
            </a:r>
          </a:p>
        </p:txBody>
      </p:sp>
      <p:pic>
        <p:nvPicPr>
          <p:cNvPr id="14" name="Inhaltsplatzhalter 13" descr="Ein Bild, das Text, Screenshot, Elektronik, Computer enthält.&#10;&#10;Automatisch generierte Beschreibung">
            <a:extLst>
              <a:ext uri="{FF2B5EF4-FFF2-40B4-BE49-F238E27FC236}">
                <a16:creationId xmlns:a16="http://schemas.microsoft.com/office/drawing/2014/main" id="{B594D4F8-518B-1A4C-BD73-78EE3B284E4C}"/>
              </a:ext>
            </a:extLst>
          </p:cNvPr>
          <p:cNvPicPr>
            <a:picLocks noGrp="1" noChangeAspect="1"/>
          </p:cNvPicPr>
          <p:nvPr>
            <p:ph sz="quarter" idx="2"/>
          </p:nvPr>
        </p:nvPicPr>
        <p:blipFill>
          <a:blip r:embed="rId3" cstate="print">
            <a:extLst>
              <a:ext uri="{28A0092B-C50C-407E-A947-70E740481C1C}">
                <a14:useLocalDpi xmlns:a14="http://schemas.microsoft.com/office/drawing/2010/main"/>
              </a:ext>
            </a:extLst>
          </a:blip>
          <a:stretch>
            <a:fillRect/>
          </a:stretch>
        </p:blipFill>
        <p:spPr>
          <a:xfrm>
            <a:off x="663575" y="2132856"/>
            <a:ext cx="4203700" cy="3352800"/>
          </a:xfrm>
        </p:spPr>
      </p:pic>
      <p:sp>
        <p:nvSpPr>
          <p:cNvPr id="5" name="Inhaltsplatzhalter 4">
            <a:extLst>
              <a:ext uri="{FF2B5EF4-FFF2-40B4-BE49-F238E27FC236}">
                <a16:creationId xmlns:a16="http://schemas.microsoft.com/office/drawing/2014/main" id="{DE136FCF-9219-0E43-A75C-E0B01237C78E}"/>
              </a:ext>
            </a:extLst>
          </p:cNvPr>
          <p:cNvSpPr>
            <a:spLocks noGrp="1"/>
          </p:cNvSpPr>
          <p:nvPr>
            <p:ph sz="quarter" idx="4"/>
          </p:nvPr>
        </p:nvSpPr>
        <p:spPr/>
        <p:txBody>
          <a:bodyPr/>
          <a:lstStyle/>
          <a:p>
            <a:endParaRPr lang="de-CH"/>
          </a:p>
        </p:txBody>
      </p:sp>
      <p:sp>
        <p:nvSpPr>
          <p:cNvPr id="7" name="Textplatzhalter 6">
            <a:extLst>
              <a:ext uri="{FF2B5EF4-FFF2-40B4-BE49-F238E27FC236}">
                <a16:creationId xmlns:a16="http://schemas.microsoft.com/office/drawing/2014/main" id="{35C32A91-DD59-F647-9056-16DE55227449}"/>
              </a:ext>
            </a:extLst>
          </p:cNvPr>
          <p:cNvSpPr>
            <a:spLocks noGrp="1"/>
          </p:cNvSpPr>
          <p:nvPr>
            <p:ph type="body" sz="quarter" idx="1"/>
          </p:nvPr>
        </p:nvSpPr>
        <p:spPr/>
        <p:txBody>
          <a:bodyPr/>
          <a:lstStyle/>
          <a:p>
            <a:r>
              <a:rPr lang="de-CH" dirty="0"/>
              <a:t>DIENSTLEISTUNGEN</a:t>
            </a:r>
          </a:p>
        </p:txBody>
      </p:sp>
      <p:sp>
        <p:nvSpPr>
          <p:cNvPr id="4" name="Textplatzhalter 3">
            <a:extLst>
              <a:ext uri="{FF2B5EF4-FFF2-40B4-BE49-F238E27FC236}">
                <a16:creationId xmlns:a16="http://schemas.microsoft.com/office/drawing/2014/main" id="{B596E7C3-70BE-8443-9368-95271E68A3E8}"/>
              </a:ext>
            </a:extLst>
          </p:cNvPr>
          <p:cNvSpPr>
            <a:spLocks noGrp="1"/>
          </p:cNvSpPr>
          <p:nvPr>
            <p:ph type="body" sz="quarter" idx="3"/>
          </p:nvPr>
        </p:nvSpPr>
        <p:spPr/>
        <p:txBody>
          <a:bodyPr/>
          <a:lstStyle/>
          <a:p>
            <a:endParaRPr lang="de-CH"/>
          </a:p>
        </p:txBody>
      </p:sp>
      <p:sp>
        <p:nvSpPr>
          <p:cNvPr id="10" name="Textplatzhalter 9">
            <a:extLst>
              <a:ext uri="{FF2B5EF4-FFF2-40B4-BE49-F238E27FC236}">
                <a16:creationId xmlns:a16="http://schemas.microsoft.com/office/drawing/2014/main" id="{5EEAD5CF-3240-DC40-BD9A-724C2FF7AD34}"/>
              </a:ext>
            </a:extLst>
          </p:cNvPr>
          <p:cNvSpPr>
            <a:spLocks noGrp="1"/>
          </p:cNvSpPr>
          <p:nvPr>
            <p:ph type="body" sz="quarter" idx="13"/>
          </p:nvPr>
        </p:nvSpPr>
        <p:spPr/>
        <p:txBody>
          <a:bodyPr/>
          <a:lstStyle/>
          <a:p>
            <a:r>
              <a:rPr lang="de-CH" dirty="0"/>
              <a:t>DIENSTLEISTUNGEN</a:t>
            </a:r>
          </a:p>
        </p:txBody>
      </p:sp>
      <p:sp>
        <p:nvSpPr>
          <p:cNvPr id="13" name="Textfeld 12">
            <a:extLst>
              <a:ext uri="{FF2B5EF4-FFF2-40B4-BE49-F238E27FC236}">
                <a16:creationId xmlns:a16="http://schemas.microsoft.com/office/drawing/2014/main" id="{5DDC791E-5C9F-9B4C-9309-12EB17ADA7E8}"/>
              </a:ext>
            </a:extLst>
          </p:cNvPr>
          <p:cNvSpPr txBox="1"/>
          <p:nvPr/>
        </p:nvSpPr>
        <p:spPr>
          <a:xfrm>
            <a:off x="632520" y="5589240"/>
            <a:ext cx="2705249" cy="1231106"/>
          </a:xfrm>
          <a:prstGeom prst="rect">
            <a:avLst/>
          </a:prstGeom>
          <a:noFill/>
        </p:spPr>
        <p:txBody>
          <a:bodyPr wrap="square" rtlCol="0">
            <a:spAutoFit/>
          </a:bodyPr>
          <a:lstStyle/>
          <a:p>
            <a:r>
              <a:rPr lang="de-DE" sz="1400" b="0" dirty="0">
                <a:solidFill>
                  <a:srgbClr val="606060"/>
                </a:solidFill>
                <a:latin typeface="PT Sans" panose="020B0503020203020204" pitchFamily="34" charset="77"/>
                <a:hlinkClick r:id="rId4">
                  <a:extLst>
                    <a:ext uri="{A12FA001-AC4F-418D-AE19-62706E023703}">
                      <ahyp:hlinkClr xmlns:ahyp="http://schemas.microsoft.com/office/drawing/2018/hyperlinkcolor" val="tx"/>
                    </a:ext>
                  </a:extLst>
                </a:hlinkClick>
              </a:rPr>
              <a:t>Für Kinder und Jugendliche</a:t>
            </a:r>
          </a:p>
          <a:p>
            <a:r>
              <a:rPr lang="de-DE" sz="1200" b="0" dirty="0">
                <a:solidFill>
                  <a:schemeClr val="accent3"/>
                </a:solidFill>
                <a:latin typeface="PT Sans" panose="020B0503020203020204" pitchFamily="34" charset="77"/>
                <a:hlinkClick r:id="rId4">
                  <a:extLst>
                    <a:ext uri="{A12FA001-AC4F-418D-AE19-62706E023703}">
                      <ahyp:hlinkClr xmlns:ahyp="http://schemas.microsoft.com/office/drawing/2018/hyperlinkcolor" val="tx"/>
                    </a:ext>
                  </a:extLst>
                </a:hlinkClick>
              </a:rPr>
              <a:t>www.kinderombudsstelle.ch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5">
                  <a:extLst>
                    <a:ext uri="{A12FA001-AC4F-418D-AE19-62706E023703}">
                      <ahyp:hlinkClr xmlns:ahyp="http://schemas.microsoft.com/office/drawing/2018/hyperlinkcolor" val="tx"/>
                    </a:ext>
                  </a:extLst>
                </a:hlinkClick>
              </a:rPr>
              <a:t>www.office-ombudsman-enfants.ch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6">
                  <a:extLst>
                    <a:ext uri="{A12FA001-AC4F-418D-AE19-62706E023703}">
                      <ahyp:hlinkClr xmlns:ahyp="http://schemas.microsoft.com/office/drawing/2018/hyperlinkcolor" val="tx"/>
                    </a:ext>
                  </a:extLst>
                </a:hlinkClick>
              </a:rPr>
              <a:t>www.ufficio-ombudsman-bambini.ch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7">
                  <a:extLst>
                    <a:ext uri="{A12FA001-AC4F-418D-AE19-62706E023703}">
                      <ahyp:hlinkClr xmlns:ahyp="http://schemas.microsoft.com/office/drawing/2018/hyperlinkcolor" val="tx"/>
                    </a:ext>
                  </a:extLst>
                </a:hlinkClick>
              </a:rPr>
              <a:t>www.childrensombudsoffice.ch</a:t>
            </a:r>
            <a:endParaRPr lang="de-DE" sz="1200" b="0" dirty="0">
              <a:solidFill>
                <a:schemeClr val="accent3"/>
              </a:solidFill>
              <a:latin typeface="PT Sans" panose="020B0503020203020204" pitchFamily="34" charset="77"/>
            </a:endParaRPr>
          </a:p>
          <a:p>
            <a:endParaRPr lang="de-DE" sz="1200" b="0" dirty="0">
              <a:solidFill>
                <a:schemeClr val="accent3"/>
              </a:solidFill>
              <a:latin typeface="PT Sans" panose="020B0503020203020204" pitchFamily="34" charset="77"/>
            </a:endParaRPr>
          </a:p>
        </p:txBody>
      </p:sp>
      <p:sp>
        <p:nvSpPr>
          <p:cNvPr id="16" name="Textplatzhalter 6">
            <a:extLst>
              <a:ext uri="{FF2B5EF4-FFF2-40B4-BE49-F238E27FC236}">
                <a16:creationId xmlns:a16="http://schemas.microsoft.com/office/drawing/2014/main" id="{34B76A5C-AF23-0248-BBE0-8E9E0A572A79}"/>
              </a:ext>
            </a:extLst>
          </p:cNvPr>
          <p:cNvSpPr txBox="1">
            <a:spLocks/>
          </p:cNvSpPr>
          <p:nvPr/>
        </p:nvSpPr>
        <p:spPr bwMode="auto">
          <a:xfrm>
            <a:off x="5207446" y="1752600"/>
            <a:ext cx="4210050" cy="380256"/>
          </a:xfrm>
          <a:prstGeom prst="rect">
            <a:avLst/>
          </a:prstGeom>
          <a:solidFill>
            <a:schemeClr val="accent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Tx/>
              <a:buNone/>
              <a:defRPr sz="2000" b="1" kern="1200">
                <a:solidFill>
                  <a:srgbClr val="FFFFFF"/>
                </a:solidFill>
                <a:latin typeface="+mn-lt"/>
                <a:ea typeface="ＭＳ Ｐゴシック" charset="0"/>
                <a:cs typeface="PT Sans" panose="020B0503020203020204" pitchFamily="34" charset="77"/>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de-CH" sz="1800" dirty="0">
                <a:latin typeface="PT Sans" panose="020B0503020203020204" pitchFamily="34" charset="77"/>
              </a:rPr>
              <a:t>Für Fachpersonen</a:t>
            </a:r>
          </a:p>
        </p:txBody>
      </p:sp>
      <p:pic>
        <p:nvPicPr>
          <p:cNvPr id="17" name="Inhaltsplatzhalter 13" descr="Ein Bild, das Text, Screenshot, Person enthält.&#10;&#10;Automatisch generierte Beschreibung">
            <a:extLst>
              <a:ext uri="{FF2B5EF4-FFF2-40B4-BE49-F238E27FC236}">
                <a16:creationId xmlns:a16="http://schemas.microsoft.com/office/drawing/2014/main" id="{7A64B1C4-3B9F-D54B-A86C-DB3E331248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5207446" y="2132856"/>
            <a:ext cx="4210050" cy="312669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C08E4C79-B051-1640-A2AA-B1CD048E20C2}"/>
              </a:ext>
            </a:extLst>
          </p:cNvPr>
          <p:cNvSpPr txBox="1"/>
          <p:nvPr/>
        </p:nvSpPr>
        <p:spPr>
          <a:xfrm>
            <a:off x="5179566" y="5589240"/>
            <a:ext cx="4099645" cy="1231106"/>
          </a:xfrm>
          <a:prstGeom prst="rect">
            <a:avLst/>
          </a:prstGeom>
          <a:noFill/>
        </p:spPr>
        <p:txBody>
          <a:bodyPr wrap="square" rtlCol="0">
            <a:spAutoFit/>
          </a:bodyPr>
          <a:lstStyle/>
          <a:p>
            <a:r>
              <a:rPr lang="de-DE" sz="1400" b="0" dirty="0">
                <a:solidFill>
                  <a:srgbClr val="606060"/>
                </a:solidFill>
                <a:latin typeface="PT Sans" panose="020B0503020203020204" pitchFamily="34" charset="77"/>
                <a:hlinkClick r:id="rId9">
                  <a:extLst>
                    <a:ext uri="{A12FA001-AC4F-418D-AE19-62706E023703}">
                      <ahyp:hlinkClr xmlns:ahyp="http://schemas.microsoft.com/office/drawing/2018/hyperlinkcolor" val="tx"/>
                    </a:ext>
                  </a:extLst>
                </a:hlinkClick>
              </a:rPr>
              <a:t>Für Fachpersonen</a:t>
            </a:r>
            <a:br>
              <a:rPr lang="de-DE" sz="1200" b="0" dirty="0">
                <a:solidFill>
                  <a:schemeClr val="accent3"/>
                </a:solidFill>
                <a:latin typeface="PT Sans" panose="020B0503020203020204" pitchFamily="34" charset="77"/>
                <a:hlinkClick r:id="rId9">
                  <a:extLst>
                    <a:ext uri="{A12FA001-AC4F-418D-AE19-62706E023703}">
                      <ahyp:hlinkClr xmlns:ahyp="http://schemas.microsoft.com/office/drawing/2018/hyperlinkcolor" val="tx"/>
                    </a:ext>
                  </a:extLst>
                </a:hlinkClick>
              </a:rPr>
            </a:br>
            <a:r>
              <a:rPr lang="de-DE" sz="1200" b="0" dirty="0">
                <a:solidFill>
                  <a:schemeClr val="accent3"/>
                </a:solidFill>
                <a:latin typeface="PT Sans" panose="020B0503020203020204" pitchFamily="34" charset="77"/>
                <a:hlinkClick r:id="rId9">
                  <a:extLst>
                    <a:ext uri="{A12FA001-AC4F-418D-AE19-62706E023703}">
                      <ahyp:hlinkClr xmlns:ahyp="http://schemas.microsoft.com/office/drawing/2018/hyperlinkcolor" val="tx"/>
                    </a:ext>
                  </a:extLst>
                </a:hlinkClick>
              </a:rPr>
              <a:t>www.ombudsstelle-kinderrechte-schweiz.ch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10">
                  <a:extLst>
                    <a:ext uri="{A12FA001-AC4F-418D-AE19-62706E023703}">
                      <ahyp:hlinkClr xmlns:ahyp="http://schemas.microsoft.com/office/drawing/2018/hyperlinkcolor" val="tx"/>
                    </a:ext>
                  </a:extLst>
                </a:hlinkClick>
              </a:rPr>
              <a:t>www.office-ombudsman-droits-enfant-suisse.ch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 action="ppaction://noaction">
                  <a:extLst>
                    <a:ext uri="{A12FA001-AC4F-418D-AE19-62706E023703}">
                      <ahyp:hlinkClr xmlns:ahyp="http://schemas.microsoft.com/office/drawing/2018/hyperlinkcolor" val="tx"/>
                    </a:ext>
                  </a:extLst>
                </a:hlinkClick>
              </a:rPr>
              <a:t>www.ufficio-ombudsman-diritti-bambini-svizzera.ch</a:t>
            </a:r>
          </a:p>
          <a:p>
            <a:r>
              <a:rPr lang="de-DE" sz="1200" b="0" dirty="0">
                <a:solidFill>
                  <a:schemeClr val="accent3"/>
                </a:solidFill>
                <a:latin typeface="PT Sans" panose="020B0503020203020204" pitchFamily="34" charset="77"/>
                <a:hlinkClick r:id="" action="ppaction://noaction">
                  <a:extLst>
                    <a:ext uri="{A12FA001-AC4F-418D-AE19-62706E023703}">
                      <ahyp:hlinkClr xmlns:ahyp="http://schemas.microsoft.com/office/drawing/2018/hyperlinkcolor" val="tx"/>
                    </a:ext>
                  </a:extLst>
                </a:hlinkClick>
              </a:rPr>
              <a:t>www.ombuds-office-childrens-rights-switzerland.ch</a:t>
            </a:r>
            <a:br>
              <a:rPr lang="de-DE" sz="1200" b="0" dirty="0">
                <a:solidFill>
                  <a:schemeClr val="accent3"/>
                </a:solidFill>
                <a:latin typeface="PT Sans" panose="020B0503020203020204" pitchFamily="34" charset="77"/>
                <a:hlinkClick r:id="" action="ppaction://noaction">
                  <a:extLst>
                    <a:ext uri="{A12FA001-AC4F-418D-AE19-62706E023703}">
                      <ahyp:hlinkClr xmlns:ahyp="http://schemas.microsoft.com/office/drawing/2018/hyperlinkcolor" val="tx"/>
                    </a:ext>
                  </a:extLst>
                </a:hlinkClick>
              </a:rPr>
            </a:br>
            <a:endParaRPr lang="de-DE" sz="1200" b="0" dirty="0">
              <a:solidFill>
                <a:schemeClr val="accent3"/>
              </a:solidFill>
              <a:latin typeface="PT Sans" panose="020B0503020203020204" pitchFamily="34" charset="77"/>
            </a:endParaRPr>
          </a:p>
        </p:txBody>
      </p:sp>
      <p:sp>
        <p:nvSpPr>
          <p:cNvPr id="19" name="Textplatzhalter 6">
            <a:extLst>
              <a:ext uri="{FF2B5EF4-FFF2-40B4-BE49-F238E27FC236}">
                <a16:creationId xmlns:a16="http://schemas.microsoft.com/office/drawing/2014/main" id="{54EA70D2-E10E-E842-8445-9638D3194627}"/>
              </a:ext>
            </a:extLst>
          </p:cNvPr>
          <p:cNvSpPr txBox="1">
            <a:spLocks/>
          </p:cNvSpPr>
          <p:nvPr/>
        </p:nvSpPr>
        <p:spPr bwMode="auto">
          <a:xfrm>
            <a:off x="632520" y="1752600"/>
            <a:ext cx="4210050" cy="380256"/>
          </a:xfrm>
          <a:prstGeom prst="rect">
            <a:avLst/>
          </a:prstGeom>
          <a:solidFill>
            <a:schemeClr val="accent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Tx/>
              <a:buNone/>
              <a:defRPr sz="2000" b="1" kern="1200">
                <a:solidFill>
                  <a:srgbClr val="FFFFFF"/>
                </a:solidFill>
                <a:latin typeface="+mn-lt"/>
                <a:ea typeface="ＭＳ Ｐゴシック" charset="0"/>
                <a:cs typeface="PT Sans" panose="020B0503020203020204" pitchFamily="34" charset="77"/>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de-CH" sz="1800" dirty="0">
                <a:latin typeface="PT Sans" panose="020B0503020203020204" pitchFamily="34" charset="77"/>
              </a:rPr>
              <a:t>Für Kinder und Jugendliche</a:t>
            </a:r>
          </a:p>
        </p:txBody>
      </p:sp>
      <p:sp>
        <p:nvSpPr>
          <p:cNvPr id="3" name="Datumsplatzhalter 2">
            <a:extLst>
              <a:ext uri="{FF2B5EF4-FFF2-40B4-BE49-F238E27FC236}">
                <a16:creationId xmlns:a16="http://schemas.microsoft.com/office/drawing/2014/main" id="{9D66B44B-AD96-4B4B-9674-9E45C1EFD8D0}"/>
              </a:ext>
            </a:extLst>
          </p:cNvPr>
          <p:cNvSpPr>
            <a:spLocks noGrp="1"/>
          </p:cNvSpPr>
          <p:nvPr>
            <p:ph type="dt" sz="half" idx="14"/>
          </p:nvPr>
        </p:nvSpPr>
        <p:spPr/>
        <p:txBody>
          <a:bodyPr/>
          <a:lstStyle/>
          <a:p>
            <a:fld id="{379B9F98-2344-864A-BE77-0B73B70F6476}" type="datetime1">
              <a:rPr lang="de-CH" smtClean="0"/>
              <a:t>28.09.23</a:t>
            </a:fld>
            <a:endParaRPr lang="de-CH"/>
          </a:p>
        </p:txBody>
      </p:sp>
      <p:sp>
        <p:nvSpPr>
          <p:cNvPr id="6" name="Fußzeilenplatzhalter 5">
            <a:extLst>
              <a:ext uri="{FF2B5EF4-FFF2-40B4-BE49-F238E27FC236}">
                <a16:creationId xmlns:a16="http://schemas.microsoft.com/office/drawing/2014/main" id="{F71200AA-7923-8345-966C-D68ACDDBE538}"/>
              </a:ext>
            </a:extLst>
          </p:cNvPr>
          <p:cNvSpPr>
            <a:spLocks noGrp="1"/>
          </p:cNvSpPr>
          <p:nvPr>
            <p:ph type="ftr" sz="quarter" idx="15"/>
          </p:nvPr>
        </p:nvSpPr>
        <p:spPr/>
        <p:txBody>
          <a:bodyPr/>
          <a:lstStyle/>
          <a:p>
            <a:r>
              <a:rPr lang="de-CH"/>
              <a:t>www.ombudsstelle-kinderrechte-schweiz.ch    www.kinderombudsstelle.ch</a:t>
            </a:r>
            <a:endParaRPr lang="de-CH" dirty="0"/>
          </a:p>
        </p:txBody>
      </p:sp>
      <p:sp>
        <p:nvSpPr>
          <p:cNvPr id="8" name="Foliennummernplatzhalter 7">
            <a:extLst>
              <a:ext uri="{FF2B5EF4-FFF2-40B4-BE49-F238E27FC236}">
                <a16:creationId xmlns:a16="http://schemas.microsoft.com/office/drawing/2014/main" id="{7942CA5C-E96A-254E-9EA4-B71F05573CF6}"/>
              </a:ext>
            </a:extLst>
          </p:cNvPr>
          <p:cNvSpPr>
            <a:spLocks noGrp="1"/>
          </p:cNvSpPr>
          <p:nvPr>
            <p:ph type="sldNum" sz="quarter" idx="16"/>
          </p:nvPr>
        </p:nvSpPr>
        <p:spPr/>
        <p:txBody>
          <a:bodyPr/>
          <a:lstStyle/>
          <a:p>
            <a:fld id="{413592DA-FECF-9D4F-9E43-6ED9FA31EF31}" type="slidenum">
              <a:rPr lang="de-CH" smtClean="0"/>
              <a:pPr/>
              <a:t>15</a:t>
            </a:fld>
            <a:endParaRPr lang="de-CH"/>
          </a:p>
        </p:txBody>
      </p:sp>
    </p:spTree>
    <p:extLst>
      <p:ext uri="{BB962C8B-B14F-4D97-AF65-F5344CB8AC3E}">
        <p14:creationId xmlns:p14="http://schemas.microsoft.com/office/powerpoint/2010/main" val="239157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55F74-5C42-81F7-2197-C359349CCA4C}"/>
              </a:ext>
            </a:extLst>
          </p:cNvPr>
          <p:cNvSpPr>
            <a:spLocks noGrp="1"/>
          </p:cNvSpPr>
          <p:nvPr>
            <p:ph type="title"/>
          </p:nvPr>
        </p:nvSpPr>
        <p:spPr/>
        <p:txBody>
          <a:bodyPr/>
          <a:lstStyle/>
          <a:p>
            <a:r>
              <a:rPr lang="de-DE" dirty="0"/>
              <a:t>Wirkung: Wie ein Kind ein System verändert! (Erklärvideo)</a:t>
            </a:r>
          </a:p>
        </p:txBody>
      </p:sp>
      <p:pic>
        <p:nvPicPr>
          <p:cNvPr id="6" name="Inhaltsplatzhalter 5" descr="Ein Bild, das Menschliches Gesicht, Cartoon, Screenshot, Animation enthält.&#10;&#10;Automatisch generierte Beschreibung">
            <a:extLst>
              <a:ext uri="{FF2B5EF4-FFF2-40B4-BE49-F238E27FC236}">
                <a16:creationId xmlns:a16="http://schemas.microsoft.com/office/drawing/2014/main" id="{4DF0A69F-D8F3-D349-618A-AFAEA87F5D57}"/>
              </a:ext>
            </a:extLst>
          </p:cNvPr>
          <p:cNvPicPr>
            <a:picLocks noGrp="1" noChangeAspect="1"/>
          </p:cNvPicPr>
          <p:nvPr>
            <p:ph sz="quarter" idx="13"/>
          </p:nvPr>
        </p:nvPicPr>
        <p:blipFill>
          <a:blip r:embed="rId2"/>
          <a:stretch>
            <a:fillRect/>
          </a:stretch>
        </p:blipFill>
        <p:spPr>
          <a:xfrm>
            <a:off x="1540542" y="1628775"/>
            <a:ext cx="7051929" cy="4248150"/>
          </a:xfrm>
        </p:spPr>
      </p:pic>
      <p:sp>
        <p:nvSpPr>
          <p:cNvPr id="4" name="Textplatzhalter 3">
            <a:extLst>
              <a:ext uri="{FF2B5EF4-FFF2-40B4-BE49-F238E27FC236}">
                <a16:creationId xmlns:a16="http://schemas.microsoft.com/office/drawing/2014/main" id="{CBFB9754-09FC-B9F7-B42D-8C342616EF08}"/>
              </a:ext>
            </a:extLst>
          </p:cNvPr>
          <p:cNvSpPr>
            <a:spLocks noGrp="1"/>
          </p:cNvSpPr>
          <p:nvPr>
            <p:ph type="body" sz="quarter" idx="14"/>
          </p:nvPr>
        </p:nvSpPr>
        <p:spPr/>
        <p:txBody>
          <a:bodyPr/>
          <a:lstStyle/>
          <a:p>
            <a:r>
              <a:rPr lang="de-DE" dirty="0"/>
              <a:t>DIENSTLEISTUNGEN</a:t>
            </a:r>
          </a:p>
        </p:txBody>
      </p:sp>
      <p:sp>
        <p:nvSpPr>
          <p:cNvPr id="8" name="Textfeld 7">
            <a:extLst>
              <a:ext uri="{FF2B5EF4-FFF2-40B4-BE49-F238E27FC236}">
                <a16:creationId xmlns:a16="http://schemas.microsoft.com/office/drawing/2014/main" id="{C233C999-3195-C886-0F20-044EFC554F84}"/>
              </a:ext>
            </a:extLst>
          </p:cNvPr>
          <p:cNvSpPr txBox="1"/>
          <p:nvPr/>
        </p:nvSpPr>
        <p:spPr>
          <a:xfrm>
            <a:off x="2000672" y="5939988"/>
            <a:ext cx="5890716" cy="369332"/>
          </a:xfrm>
          <a:prstGeom prst="rect">
            <a:avLst/>
          </a:prstGeom>
          <a:noFill/>
        </p:spPr>
        <p:txBody>
          <a:bodyPr wrap="square">
            <a:spAutoFit/>
          </a:bodyPr>
          <a:lstStyle/>
          <a:p>
            <a:r>
              <a:rPr lang="de-DE" sz="1800" dirty="0">
                <a:solidFill>
                  <a:schemeClr val="accent1"/>
                </a:solidFill>
                <a:hlinkClick r:id="rId3">
                  <a:extLst>
                    <a:ext uri="{A12FA001-AC4F-418D-AE19-62706E023703}">
                      <ahyp:hlinkClr xmlns:ahyp="http://schemas.microsoft.com/office/drawing/2018/hyperlinkcolor" val="tx"/>
                    </a:ext>
                  </a:extLst>
                </a:hlinkClick>
              </a:rPr>
              <a:t>www.ombudsstelle-kinderrechte-schweiz.ch/#video</a:t>
            </a:r>
            <a:endParaRPr lang="de-DE" sz="1800" dirty="0">
              <a:solidFill>
                <a:schemeClr val="accent1"/>
              </a:solidFill>
            </a:endParaRPr>
          </a:p>
        </p:txBody>
      </p:sp>
    </p:spTree>
    <p:extLst>
      <p:ext uri="{BB962C8B-B14F-4D97-AF65-F5344CB8AC3E}">
        <p14:creationId xmlns:p14="http://schemas.microsoft.com/office/powerpoint/2010/main" val="45998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98E4F-B029-B471-1520-112B3CB7CE22}"/>
              </a:ext>
            </a:extLst>
          </p:cNvPr>
          <p:cNvSpPr>
            <a:spLocks noGrp="1"/>
          </p:cNvSpPr>
          <p:nvPr>
            <p:ph type="title"/>
          </p:nvPr>
        </p:nvSpPr>
        <p:spPr/>
        <p:txBody>
          <a:bodyPr/>
          <a:lstStyle/>
          <a:p>
            <a:r>
              <a:rPr lang="de-CH" dirty="0"/>
              <a:t>Breite Öffentlichkeitsarbeit – zielgruppengerechte Kommunikation</a:t>
            </a:r>
          </a:p>
        </p:txBody>
      </p:sp>
      <p:sp>
        <p:nvSpPr>
          <p:cNvPr id="3" name="Inhaltsplatzhalter 2">
            <a:extLst>
              <a:ext uri="{FF2B5EF4-FFF2-40B4-BE49-F238E27FC236}">
                <a16:creationId xmlns:a16="http://schemas.microsoft.com/office/drawing/2014/main" id="{88F51DED-1311-7C81-D6E0-DB95AA948EAF}"/>
              </a:ext>
            </a:extLst>
          </p:cNvPr>
          <p:cNvSpPr>
            <a:spLocks noGrp="1"/>
          </p:cNvSpPr>
          <p:nvPr>
            <p:ph sz="quarter" idx="2"/>
          </p:nvPr>
        </p:nvSpPr>
        <p:spPr/>
        <p:txBody>
          <a:bodyPr/>
          <a:lstStyle/>
          <a:p>
            <a:r>
              <a:rPr lang="de-CH" dirty="0"/>
              <a:t>Website-Vernetzung, Google Ads</a:t>
            </a:r>
          </a:p>
          <a:p>
            <a:r>
              <a:rPr lang="de-CH" dirty="0"/>
              <a:t>Instagram, </a:t>
            </a:r>
            <a:r>
              <a:rPr lang="de-CH" dirty="0" err="1"/>
              <a:t>SnapChat</a:t>
            </a:r>
            <a:endParaRPr lang="de-CH" dirty="0"/>
          </a:p>
          <a:p>
            <a:r>
              <a:rPr lang="de-CH" dirty="0"/>
              <a:t>Flyers</a:t>
            </a:r>
          </a:p>
        </p:txBody>
      </p:sp>
      <p:sp>
        <p:nvSpPr>
          <p:cNvPr id="4" name="Inhaltsplatzhalter 3">
            <a:extLst>
              <a:ext uri="{FF2B5EF4-FFF2-40B4-BE49-F238E27FC236}">
                <a16:creationId xmlns:a16="http://schemas.microsoft.com/office/drawing/2014/main" id="{E023A6AD-B331-90EE-489B-0011090A8105}"/>
              </a:ext>
            </a:extLst>
          </p:cNvPr>
          <p:cNvSpPr>
            <a:spLocks noGrp="1"/>
          </p:cNvSpPr>
          <p:nvPr>
            <p:ph sz="quarter" idx="4"/>
          </p:nvPr>
        </p:nvSpPr>
        <p:spPr/>
        <p:txBody>
          <a:bodyPr/>
          <a:lstStyle/>
          <a:p>
            <a:r>
              <a:rPr lang="de-CH" dirty="0"/>
              <a:t>Blogs</a:t>
            </a:r>
          </a:p>
          <a:p>
            <a:r>
              <a:rPr lang="de-CH" dirty="0" err="1"/>
              <a:t>Linkedin</a:t>
            </a:r>
            <a:endParaRPr lang="de-CH" dirty="0"/>
          </a:p>
          <a:p>
            <a:r>
              <a:rPr lang="de-CH" dirty="0"/>
              <a:t>Facebook</a:t>
            </a:r>
          </a:p>
          <a:p>
            <a:r>
              <a:rPr lang="de-CH" dirty="0"/>
              <a:t>Newsletter</a:t>
            </a:r>
          </a:p>
        </p:txBody>
      </p:sp>
      <p:sp>
        <p:nvSpPr>
          <p:cNvPr id="5" name="Textplatzhalter 4">
            <a:extLst>
              <a:ext uri="{FF2B5EF4-FFF2-40B4-BE49-F238E27FC236}">
                <a16:creationId xmlns:a16="http://schemas.microsoft.com/office/drawing/2014/main" id="{14022408-FCA0-AC30-BB21-7870A277532A}"/>
              </a:ext>
            </a:extLst>
          </p:cNvPr>
          <p:cNvSpPr>
            <a:spLocks noGrp="1"/>
          </p:cNvSpPr>
          <p:nvPr>
            <p:ph type="body" sz="quarter" idx="1"/>
          </p:nvPr>
        </p:nvSpPr>
        <p:spPr/>
        <p:txBody>
          <a:bodyPr/>
          <a:lstStyle/>
          <a:p>
            <a:r>
              <a:rPr lang="de-CH" dirty="0"/>
              <a:t>Kinder und Jugendliche</a:t>
            </a:r>
          </a:p>
        </p:txBody>
      </p:sp>
      <p:sp>
        <p:nvSpPr>
          <p:cNvPr id="6" name="Textplatzhalter 5">
            <a:extLst>
              <a:ext uri="{FF2B5EF4-FFF2-40B4-BE49-F238E27FC236}">
                <a16:creationId xmlns:a16="http://schemas.microsoft.com/office/drawing/2014/main" id="{2E458F77-5CB9-BD16-7703-82AD4AB64287}"/>
              </a:ext>
            </a:extLst>
          </p:cNvPr>
          <p:cNvSpPr>
            <a:spLocks noGrp="1"/>
          </p:cNvSpPr>
          <p:nvPr>
            <p:ph type="body" sz="quarter" idx="3"/>
          </p:nvPr>
        </p:nvSpPr>
        <p:spPr>
          <a:solidFill>
            <a:schemeClr val="accent1"/>
          </a:solidFill>
        </p:spPr>
        <p:txBody>
          <a:bodyPr/>
          <a:lstStyle/>
          <a:p>
            <a:r>
              <a:rPr lang="de-CH" dirty="0"/>
              <a:t>Fachpersonen &amp; </a:t>
            </a:r>
            <a:r>
              <a:rPr lang="de-CH" dirty="0" err="1"/>
              <a:t>Politiker:innen</a:t>
            </a:r>
            <a:endParaRPr lang="de-CH" dirty="0"/>
          </a:p>
        </p:txBody>
      </p:sp>
      <p:sp>
        <p:nvSpPr>
          <p:cNvPr id="7" name="Textplatzhalter 6">
            <a:extLst>
              <a:ext uri="{FF2B5EF4-FFF2-40B4-BE49-F238E27FC236}">
                <a16:creationId xmlns:a16="http://schemas.microsoft.com/office/drawing/2014/main" id="{1DFFE4D8-E572-9990-9A1A-C788750D9155}"/>
              </a:ext>
            </a:extLst>
          </p:cNvPr>
          <p:cNvSpPr>
            <a:spLocks noGrp="1"/>
          </p:cNvSpPr>
          <p:nvPr>
            <p:ph type="body" sz="quarter" idx="18"/>
          </p:nvPr>
        </p:nvSpPr>
        <p:spPr/>
        <p:txBody>
          <a:bodyPr/>
          <a:lstStyle/>
          <a:p>
            <a:r>
              <a:rPr lang="de-CH" dirty="0"/>
              <a:t>DIENSTLEISTUNGEN</a:t>
            </a:r>
          </a:p>
        </p:txBody>
      </p:sp>
      <p:sp>
        <p:nvSpPr>
          <p:cNvPr id="8" name="Datumsplatzhalter 7">
            <a:extLst>
              <a:ext uri="{FF2B5EF4-FFF2-40B4-BE49-F238E27FC236}">
                <a16:creationId xmlns:a16="http://schemas.microsoft.com/office/drawing/2014/main" id="{8644DB32-A0FC-FFB1-C820-8D331A599B16}"/>
              </a:ext>
            </a:extLst>
          </p:cNvPr>
          <p:cNvSpPr>
            <a:spLocks noGrp="1"/>
          </p:cNvSpPr>
          <p:nvPr>
            <p:ph type="dt" sz="half" idx="19"/>
          </p:nvPr>
        </p:nvSpPr>
        <p:spPr/>
        <p:txBody>
          <a:bodyPr/>
          <a:lstStyle/>
          <a:p>
            <a:fld id="{4889166D-DF5B-714B-BE8B-8E75148C61BF}" type="datetime1">
              <a:rPr lang="de-CH" smtClean="0"/>
              <a:t>28.09.23</a:t>
            </a:fld>
            <a:endParaRPr lang="de-CH"/>
          </a:p>
        </p:txBody>
      </p:sp>
      <p:sp>
        <p:nvSpPr>
          <p:cNvPr id="9" name="Fußzeilenplatzhalter 8">
            <a:extLst>
              <a:ext uri="{FF2B5EF4-FFF2-40B4-BE49-F238E27FC236}">
                <a16:creationId xmlns:a16="http://schemas.microsoft.com/office/drawing/2014/main" id="{97BAA966-1D96-739E-9418-0F40AFA537F8}"/>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10" name="Foliennummernplatzhalter 9">
            <a:extLst>
              <a:ext uri="{FF2B5EF4-FFF2-40B4-BE49-F238E27FC236}">
                <a16:creationId xmlns:a16="http://schemas.microsoft.com/office/drawing/2014/main" id="{993B6F5A-4145-AEC2-34C4-7D085CE3D74C}"/>
              </a:ext>
            </a:extLst>
          </p:cNvPr>
          <p:cNvSpPr>
            <a:spLocks noGrp="1"/>
          </p:cNvSpPr>
          <p:nvPr>
            <p:ph type="sldNum" sz="quarter" idx="21"/>
          </p:nvPr>
        </p:nvSpPr>
        <p:spPr/>
        <p:txBody>
          <a:bodyPr/>
          <a:lstStyle/>
          <a:p>
            <a:fld id="{413592DA-FECF-9D4F-9E43-6ED9FA31EF31}" type="slidenum">
              <a:rPr lang="de-CH" smtClean="0"/>
              <a:pPr/>
              <a:t>17</a:t>
            </a:fld>
            <a:endParaRPr lang="de-CH"/>
          </a:p>
        </p:txBody>
      </p:sp>
      <p:pic>
        <p:nvPicPr>
          <p:cNvPr id="16" name="Grafik 15" descr="Ein Bild, das Text, Screenshot enthält.&#10;&#10;Automatisch generierte Beschreibung">
            <a:extLst>
              <a:ext uri="{FF2B5EF4-FFF2-40B4-BE49-F238E27FC236}">
                <a16:creationId xmlns:a16="http://schemas.microsoft.com/office/drawing/2014/main" id="{7187CA83-4D51-C9C7-A525-803E0569650B}"/>
              </a:ext>
            </a:extLst>
          </p:cNvPr>
          <p:cNvPicPr>
            <a:picLocks noChangeAspect="1"/>
          </p:cNvPicPr>
          <p:nvPr/>
        </p:nvPicPr>
        <p:blipFill>
          <a:blip r:embed="rId2"/>
          <a:stretch>
            <a:fillRect/>
          </a:stretch>
        </p:blipFill>
        <p:spPr>
          <a:xfrm>
            <a:off x="5200650" y="3686150"/>
            <a:ext cx="3244354" cy="1399034"/>
          </a:xfrm>
          <a:prstGeom prst="rect">
            <a:avLst/>
          </a:prstGeom>
        </p:spPr>
      </p:pic>
      <p:pic>
        <p:nvPicPr>
          <p:cNvPr id="18" name="Grafik 17" descr="Ein Bild, das Text, Person, Computer enthält.&#10;&#10;Automatisch generierte Beschreibung">
            <a:extLst>
              <a:ext uri="{FF2B5EF4-FFF2-40B4-BE49-F238E27FC236}">
                <a16:creationId xmlns:a16="http://schemas.microsoft.com/office/drawing/2014/main" id="{9D1EDA4D-2864-FCB4-48BA-6948D2893D4A}"/>
              </a:ext>
            </a:extLst>
          </p:cNvPr>
          <p:cNvPicPr>
            <a:picLocks noChangeAspect="1"/>
          </p:cNvPicPr>
          <p:nvPr/>
        </p:nvPicPr>
        <p:blipFill>
          <a:blip r:embed="rId3"/>
          <a:stretch>
            <a:fillRect/>
          </a:stretch>
        </p:blipFill>
        <p:spPr>
          <a:xfrm>
            <a:off x="5917407" y="4782791"/>
            <a:ext cx="2896890" cy="1696568"/>
          </a:xfrm>
          <a:prstGeom prst="rect">
            <a:avLst/>
          </a:prstGeom>
        </p:spPr>
      </p:pic>
      <p:pic>
        <p:nvPicPr>
          <p:cNvPr id="20" name="Grafik 19">
            <a:extLst>
              <a:ext uri="{FF2B5EF4-FFF2-40B4-BE49-F238E27FC236}">
                <a16:creationId xmlns:a16="http://schemas.microsoft.com/office/drawing/2014/main" id="{7444DFF2-6BA6-CF1F-ED88-90CBBAACDC32}"/>
              </a:ext>
            </a:extLst>
          </p:cNvPr>
          <p:cNvPicPr>
            <a:picLocks noChangeAspect="1"/>
          </p:cNvPicPr>
          <p:nvPr/>
        </p:nvPicPr>
        <p:blipFill>
          <a:blip r:embed="rId4"/>
          <a:stretch>
            <a:fillRect/>
          </a:stretch>
        </p:blipFill>
        <p:spPr>
          <a:xfrm>
            <a:off x="287391" y="3478906"/>
            <a:ext cx="2838336" cy="2852936"/>
          </a:xfrm>
          <a:prstGeom prst="rect">
            <a:avLst/>
          </a:prstGeom>
        </p:spPr>
      </p:pic>
      <p:pic>
        <p:nvPicPr>
          <p:cNvPr id="22" name="Grafik 21" descr="Ein Bild, das Text, Person enthält.&#10;&#10;Automatisch generierte Beschreibung">
            <a:extLst>
              <a:ext uri="{FF2B5EF4-FFF2-40B4-BE49-F238E27FC236}">
                <a16:creationId xmlns:a16="http://schemas.microsoft.com/office/drawing/2014/main" id="{7B3B1957-7484-90D1-0BF4-517C52699BA1}"/>
              </a:ext>
            </a:extLst>
          </p:cNvPr>
          <p:cNvPicPr>
            <a:picLocks noChangeAspect="1"/>
          </p:cNvPicPr>
          <p:nvPr/>
        </p:nvPicPr>
        <p:blipFill>
          <a:blip r:embed="rId5"/>
          <a:stretch>
            <a:fillRect/>
          </a:stretch>
        </p:blipFill>
        <p:spPr>
          <a:xfrm>
            <a:off x="2045727" y="3513681"/>
            <a:ext cx="2820400" cy="1228689"/>
          </a:xfrm>
          <a:prstGeom prst="rect">
            <a:avLst/>
          </a:prstGeom>
        </p:spPr>
      </p:pic>
      <p:pic>
        <p:nvPicPr>
          <p:cNvPr id="26" name="Grafik 25" descr="Ein Bild, das Text, Screenshot, darstellend enthält.&#10;&#10;Automatisch generierte Beschreibung">
            <a:extLst>
              <a:ext uri="{FF2B5EF4-FFF2-40B4-BE49-F238E27FC236}">
                <a16:creationId xmlns:a16="http://schemas.microsoft.com/office/drawing/2014/main" id="{72CFA429-9FD7-46DE-0177-0EFF0DD7775A}"/>
              </a:ext>
            </a:extLst>
          </p:cNvPr>
          <p:cNvPicPr>
            <a:picLocks noChangeAspect="1"/>
          </p:cNvPicPr>
          <p:nvPr/>
        </p:nvPicPr>
        <p:blipFill>
          <a:blip r:embed="rId6"/>
          <a:stretch>
            <a:fillRect/>
          </a:stretch>
        </p:blipFill>
        <p:spPr>
          <a:xfrm>
            <a:off x="6907597" y="2204864"/>
            <a:ext cx="2662144" cy="3068960"/>
          </a:xfrm>
          <a:prstGeom prst="rect">
            <a:avLst/>
          </a:prstGeom>
        </p:spPr>
      </p:pic>
    </p:spTree>
    <p:extLst>
      <p:ext uri="{BB962C8B-B14F-4D97-AF65-F5344CB8AC3E}">
        <p14:creationId xmlns:p14="http://schemas.microsoft.com/office/powerpoint/2010/main" val="416108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783734-4345-D645-B56A-7D618B31DE10}"/>
              </a:ext>
            </a:extLst>
          </p:cNvPr>
          <p:cNvSpPr>
            <a:spLocks noGrp="1"/>
          </p:cNvSpPr>
          <p:nvPr>
            <p:ph type="title"/>
          </p:nvPr>
        </p:nvSpPr>
        <p:spPr/>
        <p:txBody>
          <a:bodyPr/>
          <a:lstStyle/>
          <a:p>
            <a:r>
              <a:rPr lang="de-CH" dirty="0"/>
              <a:t>Beratung – direkte Hilfe für Kinder und Jugendliche</a:t>
            </a:r>
          </a:p>
        </p:txBody>
      </p:sp>
      <p:pic>
        <p:nvPicPr>
          <p:cNvPr id="14" name="Inhaltsplatzhalter 13" descr="Ein Bild, das Text, Screenshot, Elektronik, Computer enthält.&#10;&#10;Automatisch generierte Beschreibung">
            <a:extLst>
              <a:ext uri="{FF2B5EF4-FFF2-40B4-BE49-F238E27FC236}">
                <a16:creationId xmlns:a16="http://schemas.microsoft.com/office/drawing/2014/main" id="{B594D4F8-518B-1A4C-BD73-78EE3B284E4C}"/>
              </a:ext>
            </a:extLst>
          </p:cNvPr>
          <p:cNvPicPr>
            <a:picLocks noGrp="1" noChangeAspect="1"/>
          </p:cNvPicPr>
          <p:nvPr>
            <p:ph sz="quarter" idx="2"/>
          </p:nvPr>
        </p:nvPicPr>
        <p:blipFill>
          <a:blip r:embed="rId3" cstate="print">
            <a:extLst>
              <a:ext uri="{28A0092B-C50C-407E-A947-70E740481C1C}">
                <a14:useLocalDpi xmlns:a14="http://schemas.microsoft.com/office/drawing/2010/main"/>
              </a:ext>
            </a:extLst>
          </a:blip>
          <a:stretch>
            <a:fillRect/>
          </a:stretch>
        </p:blipFill>
        <p:spPr>
          <a:xfrm>
            <a:off x="663575" y="2164432"/>
            <a:ext cx="4203700" cy="3352800"/>
          </a:xfrm>
        </p:spPr>
      </p:pic>
      <p:sp>
        <p:nvSpPr>
          <p:cNvPr id="10" name="Inhaltsplatzhalter 9">
            <a:extLst>
              <a:ext uri="{FF2B5EF4-FFF2-40B4-BE49-F238E27FC236}">
                <a16:creationId xmlns:a16="http://schemas.microsoft.com/office/drawing/2014/main" id="{3263A9A0-3165-BE49-973B-27F110ECDA63}"/>
              </a:ext>
            </a:extLst>
          </p:cNvPr>
          <p:cNvSpPr>
            <a:spLocks noGrp="1"/>
          </p:cNvSpPr>
          <p:nvPr>
            <p:ph sz="quarter" idx="4"/>
          </p:nvPr>
        </p:nvSpPr>
        <p:spPr/>
        <p:txBody>
          <a:bodyPr/>
          <a:lstStyle/>
          <a:p>
            <a:pPr marL="0" indent="0">
              <a:buNone/>
            </a:pPr>
            <a:r>
              <a:rPr lang="de-CH" sz="1800" dirty="0"/>
              <a:t>Individuelle Beratung und Vermittlung</a:t>
            </a:r>
          </a:p>
          <a:p>
            <a:pPr lvl="1"/>
            <a:r>
              <a:rPr lang="de-CH" sz="1800" dirty="0"/>
              <a:t>Rechtliche Analyse</a:t>
            </a:r>
          </a:p>
          <a:p>
            <a:pPr lvl="1"/>
            <a:r>
              <a:rPr lang="de-CH" sz="1800" dirty="0"/>
              <a:t>Information</a:t>
            </a:r>
          </a:p>
          <a:p>
            <a:pPr lvl="1"/>
            <a:r>
              <a:rPr lang="de-CH" sz="1800" dirty="0"/>
              <a:t>Rechtliche Beratung</a:t>
            </a:r>
          </a:p>
          <a:p>
            <a:pPr lvl="1"/>
            <a:r>
              <a:rPr lang="de-CH" sz="1800" dirty="0"/>
              <a:t>Empfehlungen</a:t>
            </a:r>
          </a:p>
          <a:p>
            <a:pPr lvl="1"/>
            <a:r>
              <a:rPr lang="de-CH" sz="1800" dirty="0"/>
              <a:t>Vermittlung zwischen dem Kind und Fachpersonen vor Ort</a:t>
            </a:r>
          </a:p>
          <a:p>
            <a:pPr lvl="1"/>
            <a:r>
              <a:rPr lang="de-CH" sz="1800" dirty="0"/>
              <a:t>Triage zu spezifischen Fachstellen vor Ort</a:t>
            </a:r>
          </a:p>
          <a:p>
            <a:pPr marL="0" indent="0">
              <a:buNone/>
            </a:pPr>
            <a:r>
              <a:rPr lang="de-CH" sz="1800" dirty="0"/>
              <a:t>Lexikon mit den wichtigsten Begriffen</a:t>
            </a:r>
          </a:p>
          <a:p>
            <a:pPr lvl="1"/>
            <a:r>
              <a:rPr lang="de-CH" sz="1800" dirty="0"/>
              <a:t>Kindgerecht und mehrsprachig</a:t>
            </a:r>
          </a:p>
          <a:p>
            <a:pPr lvl="1"/>
            <a:r>
              <a:rPr lang="de-CH" sz="1800" dirty="0"/>
              <a:t>Leichte Sprache, barrierefrei</a:t>
            </a:r>
          </a:p>
        </p:txBody>
      </p:sp>
      <p:sp>
        <p:nvSpPr>
          <p:cNvPr id="7" name="Textplatzhalter 6">
            <a:extLst>
              <a:ext uri="{FF2B5EF4-FFF2-40B4-BE49-F238E27FC236}">
                <a16:creationId xmlns:a16="http://schemas.microsoft.com/office/drawing/2014/main" id="{35C32A91-DD59-F647-9056-16DE55227449}"/>
              </a:ext>
            </a:extLst>
          </p:cNvPr>
          <p:cNvSpPr>
            <a:spLocks noGrp="1"/>
          </p:cNvSpPr>
          <p:nvPr>
            <p:ph type="body" sz="quarter" idx="1"/>
          </p:nvPr>
        </p:nvSpPr>
        <p:spPr/>
        <p:txBody>
          <a:bodyPr/>
          <a:lstStyle/>
          <a:p>
            <a:r>
              <a:rPr lang="de-CH" dirty="0" err="1"/>
              <a:t>kinderombudsstelle.ch</a:t>
            </a:r>
            <a:endParaRPr lang="de-CH" dirty="0"/>
          </a:p>
        </p:txBody>
      </p:sp>
      <p:sp>
        <p:nvSpPr>
          <p:cNvPr id="11" name="Textplatzhalter 10">
            <a:extLst>
              <a:ext uri="{FF2B5EF4-FFF2-40B4-BE49-F238E27FC236}">
                <a16:creationId xmlns:a16="http://schemas.microsoft.com/office/drawing/2014/main" id="{FFD4E5CE-E522-C44B-9DDA-C67D66F33D68}"/>
              </a:ext>
            </a:extLst>
          </p:cNvPr>
          <p:cNvSpPr>
            <a:spLocks noGrp="1"/>
          </p:cNvSpPr>
          <p:nvPr>
            <p:ph type="body" sz="quarter" idx="3"/>
          </p:nvPr>
        </p:nvSpPr>
        <p:spPr/>
        <p:txBody>
          <a:bodyPr/>
          <a:lstStyle/>
          <a:p>
            <a:r>
              <a:rPr lang="de-CH" dirty="0"/>
              <a:t>Dienstleistungen</a:t>
            </a:r>
          </a:p>
        </p:txBody>
      </p:sp>
      <p:sp>
        <p:nvSpPr>
          <p:cNvPr id="12" name="Textplatzhalter 11">
            <a:extLst>
              <a:ext uri="{FF2B5EF4-FFF2-40B4-BE49-F238E27FC236}">
                <a16:creationId xmlns:a16="http://schemas.microsoft.com/office/drawing/2014/main" id="{3FC399F2-BD1C-6445-BC68-9C3DDD26AC53}"/>
              </a:ext>
            </a:extLst>
          </p:cNvPr>
          <p:cNvSpPr>
            <a:spLocks noGrp="1"/>
          </p:cNvSpPr>
          <p:nvPr>
            <p:ph type="body" sz="quarter" idx="13"/>
          </p:nvPr>
        </p:nvSpPr>
        <p:spPr/>
        <p:txBody>
          <a:bodyPr/>
          <a:lstStyle/>
          <a:p>
            <a:r>
              <a:rPr lang="de-DE" dirty="0"/>
              <a:t>DIENSTLEISTUNGEN</a:t>
            </a:r>
          </a:p>
        </p:txBody>
      </p:sp>
      <p:sp>
        <p:nvSpPr>
          <p:cNvPr id="13" name="Textfeld 12">
            <a:extLst>
              <a:ext uri="{FF2B5EF4-FFF2-40B4-BE49-F238E27FC236}">
                <a16:creationId xmlns:a16="http://schemas.microsoft.com/office/drawing/2014/main" id="{BAB6D29B-541E-7246-9960-7BDCB6E16723}"/>
              </a:ext>
            </a:extLst>
          </p:cNvPr>
          <p:cNvSpPr txBox="1"/>
          <p:nvPr/>
        </p:nvSpPr>
        <p:spPr>
          <a:xfrm>
            <a:off x="632520" y="5589240"/>
            <a:ext cx="2705249" cy="1231106"/>
          </a:xfrm>
          <a:prstGeom prst="rect">
            <a:avLst/>
          </a:prstGeom>
          <a:noFill/>
        </p:spPr>
        <p:txBody>
          <a:bodyPr wrap="square" rtlCol="0">
            <a:spAutoFit/>
          </a:bodyPr>
          <a:lstStyle/>
          <a:p>
            <a:r>
              <a:rPr lang="de-DE" sz="1400" b="0" dirty="0">
                <a:solidFill>
                  <a:srgbClr val="606060"/>
                </a:solidFill>
                <a:latin typeface="PT Sans" panose="020B0503020203020204" pitchFamily="34" charset="77"/>
                <a:hlinkClick r:id="rId4">
                  <a:extLst>
                    <a:ext uri="{A12FA001-AC4F-418D-AE19-62706E023703}">
                      <ahyp:hlinkClr xmlns:ahyp="http://schemas.microsoft.com/office/drawing/2018/hyperlinkcolor" val="tx"/>
                    </a:ext>
                  </a:extLst>
                </a:hlinkClick>
              </a:rPr>
              <a:t>Für Kinder und Jugendliche</a:t>
            </a:r>
          </a:p>
          <a:p>
            <a:r>
              <a:rPr lang="de-DE" sz="1200" b="0" dirty="0">
                <a:solidFill>
                  <a:schemeClr val="accent3"/>
                </a:solidFill>
                <a:latin typeface="PT Sans" panose="020B0503020203020204" pitchFamily="34" charset="77"/>
                <a:hlinkClick r:id="rId4">
                  <a:extLst>
                    <a:ext uri="{A12FA001-AC4F-418D-AE19-62706E023703}">
                      <ahyp:hlinkClr xmlns:ahyp="http://schemas.microsoft.com/office/drawing/2018/hyperlinkcolor" val="tx"/>
                    </a:ext>
                  </a:extLst>
                </a:hlinkClick>
              </a:rPr>
              <a:t>www.kinderombudsstelle.ch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5">
                  <a:extLst>
                    <a:ext uri="{A12FA001-AC4F-418D-AE19-62706E023703}">
                      <ahyp:hlinkClr xmlns:ahyp="http://schemas.microsoft.com/office/drawing/2018/hyperlinkcolor" val="tx"/>
                    </a:ext>
                  </a:extLst>
                </a:hlinkClick>
              </a:rPr>
              <a:t>www.office-ombudsman-enfants.ch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6">
                  <a:extLst>
                    <a:ext uri="{A12FA001-AC4F-418D-AE19-62706E023703}">
                      <ahyp:hlinkClr xmlns:ahyp="http://schemas.microsoft.com/office/drawing/2018/hyperlinkcolor" val="tx"/>
                    </a:ext>
                  </a:extLst>
                </a:hlinkClick>
              </a:rPr>
              <a:t>www.ufficio-ombudsman-bambini.ch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7">
                  <a:extLst>
                    <a:ext uri="{A12FA001-AC4F-418D-AE19-62706E023703}">
                      <ahyp:hlinkClr xmlns:ahyp="http://schemas.microsoft.com/office/drawing/2018/hyperlinkcolor" val="tx"/>
                    </a:ext>
                  </a:extLst>
                </a:hlinkClick>
              </a:rPr>
              <a:t>www.childrensombudsoffice.ch</a:t>
            </a:r>
            <a:endParaRPr lang="de-DE" sz="1200" b="0" dirty="0">
              <a:solidFill>
                <a:schemeClr val="accent3"/>
              </a:solidFill>
              <a:latin typeface="PT Sans" panose="020B0503020203020204" pitchFamily="34" charset="77"/>
            </a:endParaRPr>
          </a:p>
          <a:p>
            <a:endParaRPr lang="de-DE" sz="1200" b="0" dirty="0">
              <a:solidFill>
                <a:schemeClr val="accent3"/>
              </a:solidFill>
              <a:latin typeface="PT Sans" panose="020B0503020203020204" pitchFamily="34" charset="77"/>
            </a:endParaRPr>
          </a:p>
        </p:txBody>
      </p:sp>
      <p:sp>
        <p:nvSpPr>
          <p:cNvPr id="3" name="Datumsplatzhalter 2">
            <a:extLst>
              <a:ext uri="{FF2B5EF4-FFF2-40B4-BE49-F238E27FC236}">
                <a16:creationId xmlns:a16="http://schemas.microsoft.com/office/drawing/2014/main" id="{D1F0E2D7-8835-ED46-B228-ACA38368EAD0}"/>
              </a:ext>
            </a:extLst>
          </p:cNvPr>
          <p:cNvSpPr>
            <a:spLocks noGrp="1"/>
          </p:cNvSpPr>
          <p:nvPr>
            <p:ph type="dt" sz="half" idx="14"/>
          </p:nvPr>
        </p:nvSpPr>
        <p:spPr/>
        <p:txBody>
          <a:bodyPr/>
          <a:lstStyle/>
          <a:p>
            <a:fld id="{774DFBE1-1A6C-EF4B-A221-9D2EA3DFCF12}" type="datetime1">
              <a:rPr lang="de-CH" smtClean="0"/>
              <a:t>28.09.23</a:t>
            </a:fld>
            <a:endParaRPr lang="de-CH"/>
          </a:p>
        </p:txBody>
      </p:sp>
      <p:sp>
        <p:nvSpPr>
          <p:cNvPr id="4" name="Fußzeilenplatzhalter 3">
            <a:extLst>
              <a:ext uri="{FF2B5EF4-FFF2-40B4-BE49-F238E27FC236}">
                <a16:creationId xmlns:a16="http://schemas.microsoft.com/office/drawing/2014/main" id="{27FEDB2B-E6FD-E445-A1FF-9F6A7E2FAC29}"/>
              </a:ext>
            </a:extLst>
          </p:cNvPr>
          <p:cNvSpPr>
            <a:spLocks noGrp="1"/>
          </p:cNvSpPr>
          <p:nvPr>
            <p:ph type="ftr" sz="quarter" idx="15"/>
          </p:nvPr>
        </p:nvSpPr>
        <p:spPr/>
        <p:txBody>
          <a:bodyPr/>
          <a:lstStyle/>
          <a:p>
            <a:r>
              <a:rPr lang="de-CH"/>
              <a:t>www.ombudsstelle-kinderrechte-schweiz.ch    www.kinderombudsstelle.ch</a:t>
            </a:r>
            <a:endParaRPr lang="de-CH" dirty="0"/>
          </a:p>
        </p:txBody>
      </p:sp>
      <p:sp>
        <p:nvSpPr>
          <p:cNvPr id="5" name="Foliennummernplatzhalter 4">
            <a:extLst>
              <a:ext uri="{FF2B5EF4-FFF2-40B4-BE49-F238E27FC236}">
                <a16:creationId xmlns:a16="http://schemas.microsoft.com/office/drawing/2014/main" id="{E2EB2984-DE3C-834F-8F22-21AF1B1840F2}"/>
              </a:ext>
            </a:extLst>
          </p:cNvPr>
          <p:cNvSpPr>
            <a:spLocks noGrp="1"/>
          </p:cNvSpPr>
          <p:nvPr>
            <p:ph type="sldNum" sz="quarter" idx="16"/>
          </p:nvPr>
        </p:nvSpPr>
        <p:spPr/>
        <p:txBody>
          <a:bodyPr/>
          <a:lstStyle/>
          <a:p>
            <a:fld id="{413592DA-FECF-9D4F-9E43-6ED9FA31EF31}" type="slidenum">
              <a:rPr lang="de-CH" smtClean="0"/>
              <a:pPr/>
              <a:t>18</a:t>
            </a:fld>
            <a:endParaRPr lang="de-CH"/>
          </a:p>
        </p:txBody>
      </p:sp>
    </p:spTree>
    <p:extLst>
      <p:ext uri="{BB962C8B-B14F-4D97-AF65-F5344CB8AC3E}">
        <p14:creationId xmlns:p14="http://schemas.microsoft.com/office/powerpoint/2010/main" val="1999501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55F74-5C42-81F7-2197-C359349CCA4C}"/>
              </a:ext>
            </a:extLst>
          </p:cNvPr>
          <p:cNvSpPr>
            <a:spLocks noGrp="1"/>
          </p:cNvSpPr>
          <p:nvPr>
            <p:ph type="title"/>
          </p:nvPr>
        </p:nvSpPr>
        <p:spPr/>
        <p:txBody>
          <a:bodyPr/>
          <a:lstStyle/>
          <a:p>
            <a:r>
              <a:rPr lang="de-DE" dirty="0"/>
              <a:t>Einfach erklärt für Kinder! (Erklärvideo)</a:t>
            </a:r>
          </a:p>
        </p:txBody>
      </p:sp>
      <p:sp>
        <p:nvSpPr>
          <p:cNvPr id="4" name="Textplatzhalter 3">
            <a:extLst>
              <a:ext uri="{FF2B5EF4-FFF2-40B4-BE49-F238E27FC236}">
                <a16:creationId xmlns:a16="http://schemas.microsoft.com/office/drawing/2014/main" id="{CBFB9754-09FC-B9F7-B42D-8C342616EF08}"/>
              </a:ext>
            </a:extLst>
          </p:cNvPr>
          <p:cNvSpPr>
            <a:spLocks noGrp="1"/>
          </p:cNvSpPr>
          <p:nvPr>
            <p:ph type="body" sz="quarter" idx="14"/>
          </p:nvPr>
        </p:nvSpPr>
        <p:spPr/>
        <p:txBody>
          <a:bodyPr/>
          <a:lstStyle/>
          <a:p>
            <a:r>
              <a:rPr lang="de-DE" dirty="0"/>
              <a:t>DIENSTLEISTUNGEN</a:t>
            </a:r>
          </a:p>
        </p:txBody>
      </p:sp>
      <p:sp>
        <p:nvSpPr>
          <p:cNvPr id="8" name="Textfeld 7">
            <a:extLst>
              <a:ext uri="{FF2B5EF4-FFF2-40B4-BE49-F238E27FC236}">
                <a16:creationId xmlns:a16="http://schemas.microsoft.com/office/drawing/2014/main" id="{C233C999-3195-C886-0F20-044EFC554F84}"/>
              </a:ext>
            </a:extLst>
          </p:cNvPr>
          <p:cNvSpPr txBox="1"/>
          <p:nvPr/>
        </p:nvSpPr>
        <p:spPr>
          <a:xfrm>
            <a:off x="1496615" y="5939988"/>
            <a:ext cx="6912769" cy="369332"/>
          </a:xfrm>
          <a:prstGeom prst="rect">
            <a:avLst/>
          </a:prstGeom>
          <a:noFill/>
        </p:spPr>
        <p:txBody>
          <a:bodyPr wrap="square">
            <a:spAutoFit/>
          </a:bodyPr>
          <a:lstStyle/>
          <a:p>
            <a:pPr algn="ctr"/>
            <a:r>
              <a:rPr lang="de-DE" sz="1800" dirty="0">
                <a:solidFill>
                  <a:schemeClr val="accent1"/>
                </a:solidFill>
                <a:hlinkClick r:id="rId2">
                  <a:extLst>
                    <a:ext uri="{A12FA001-AC4F-418D-AE19-62706E023703}">
                      <ahyp:hlinkClr xmlns:ahyp="http://schemas.microsoft.com/office/drawing/2018/hyperlinkcolor" val="tx"/>
                    </a:ext>
                  </a:extLst>
                </a:hlinkClick>
              </a:rPr>
              <a:t>www.kinderombudsstelle.ch/#</a:t>
            </a:r>
            <a:r>
              <a:rPr lang="de-DE" sz="1800" dirty="0" err="1">
                <a:solidFill>
                  <a:schemeClr val="accent1"/>
                </a:solidFill>
                <a:hlinkClick r:id="rId2">
                  <a:extLst>
                    <a:ext uri="{A12FA001-AC4F-418D-AE19-62706E023703}">
                      <ahyp:hlinkClr xmlns:ahyp="http://schemas.microsoft.com/office/drawing/2018/hyperlinkcolor" val="tx"/>
                    </a:ext>
                  </a:extLst>
                </a:hlinkClick>
              </a:rPr>
              <a:t>intro</a:t>
            </a:r>
            <a:endParaRPr lang="de-DE" sz="1800" dirty="0">
              <a:solidFill>
                <a:schemeClr val="accent1"/>
              </a:solidFill>
            </a:endParaRPr>
          </a:p>
        </p:txBody>
      </p:sp>
      <p:pic>
        <p:nvPicPr>
          <p:cNvPr id="9" name="Inhaltsplatzhalter 8" descr="Ein Bild, das Darstellung, Lineart, Entwurf, Zeichnung enthält.&#10;&#10;Automatisch generierte Beschreibung">
            <a:extLst>
              <a:ext uri="{FF2B5EF4-FFF2-40B4-BE49-F238E27FC236}">
                <a16:creationId xmlns:a16="http://schemas.microsoft.com/office/drawing/2014/main" id="{ACA1BB74-B04B-92E5-3361-BA6277557151}"/>
              </a:ext>
            </a:extLst>
          </p:cNvPr>
          <p:cNvPicPr>
            <a:picLocks noGrp="1" noChangeAspect="1"/>
          </p:cNvPicPr>
          <p:nvPr>
            <p:ph sz="quarter" idx="13"/>
          </p:nvPr>
        </p:nvPicPr>
        <p:blipFill>
          <a:blip r:embed="rId3"/>
          <a:stretch>
            <a:fillRect/>
          </a:stretch>
        </p:blipFill>
        <p:spPr>
          <a:xfrm>
            <a:off x="1333722" y="1628775"/>
            <a:ext cx="7465569" cy="4248150"/>
          </a:xfrm>
        </p:spPr>
      </p:pic>
    </p:spTree>
    <p:extLst>
      <p:ext uri="{BB962C8B-B14F-4D97-AF65-F5344CB8AC3E}">
        <p14:creationId xmlns:p14="http://schemas.microsoft.com/office/powerpoint/2010/main" val="338845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wrap="square" anchor="ctr">
            <a:normAutofit/>
          </a:bodyPr>
          <a:lstStyle/>
          <a:p>
            <a:r>
              <a:rPr lang="de-DE" dirty="0"/>
              <a:t>Agenda</a:t>
            </a:r>
          </a:p>
        </p:txBody>
      </p:sp>
      <p:sp>
        <p:nvSpPr>
          <p:cNvPr id="11" name="Inhaltsplatzhalter 7">
            <a:extLst>
              <a:ext uri="{FF2B5EF4-FFF2-40B4-BE49-F238E27FC236}">
                <a16:creationId xmlns:a16="http://schemas.microsoft.com/office/drawing/2014/main" id="{6D8D73CE-A1F9-1042-AC8C-126F0B9712A2}"/>
              </a:ext>
            </a:extLst>
          </p:cNvPr>
          <p:cNvSpPr>
            <a:spLocks noGrp="1"/>
          </p:cNvSpPr>
          <p:nvPr>
            <p:ph sz="quarter" idx="1"/>
          </p:nvPr>
        </p:nvSpPr>
        <p:spPr/>
        <p:txBody>
          <a:bodyPr wrap="square" anchor="t">
            <a:normAutofit/>
          </a:bodyPr>
          <a:lstStyle/>
          <a:p>
            <a:pPr>
              <a:lnSpc>
                <a:spcPct val="90000"/>
              </a:lnSpc>
              <a:tabLst>
                <a:tab pos="4660900" algn="r"/>
              </a:tabLst>
            </a:pPr>
            <a:r>
              <a:rPr lang="de-CH" dirty="0"/>
              <a:t>Ausgangslage</a:t>
            </a:r>
          </a:p>
          <a:p>
            <a:pPr>
              <a:lnSpc>
                <a:spcPct val="90000"/>
              </a:lnSpc>
              <a:tabLst>
                <a:tab pos="4660900" algn="r"/>
              </a:tabLst>
            </a:pPr>
            <a:r>
              <a:rPr lang="de-CH" dirty="0"/>
              <a:t>Dienstleistungen / Massnahmen</a:t>
            </a:r>
          </a:p>
          <a:p>
            <a:pPr>
              <a:lnSpc>
                <a:spcPct val="90000"/>
              </a:lnSpc>
              <a:tabLst>
                <a:tab pos="4660900" algn="r"/>
              </a:tabLst>
            </a:pPr>
            <a:r>
              <a:rPr lang="de-CH" dirty="0"/>
              <a:t>Zielgruppe</a:t>
            </a:r>
          </a:p>
          <a:p>
            <a:pPr>
              <a:lnSpc>
                <a:spcPct val="90000"/>
              </a:lnSpc>
              <a:tabLst>
                <a:tab pos="4660900" algn="r"/>
              </a:tabLst>
            </a:pPr>
            <a:endParaRPr lang="de-CH" dirty="0"/>
          </a:p>
        </p:txBody>
      </p:sp>
      <p:sp>
        <p:nvSpPr>
          <p:cNvPr id="13" name="Inhaltsplatzhalter 12">
            <a:extLst>
              <a:ext uri="{FF2B5EF4-FFF2-40B4-BE49-F238E27FC236}">
                <a16:creationId xmlns:a16="http://schemas.microsoft.com/office/drawing/2014/main" id="{8206264E-EC39-B14E-BFF6-A9428E2D9320}"/>
              </a:ext>
            </a:extLst>
          </p:cNvPr>
          <p:cNvSpPr>
            <a:spLocks noGrp="1"/>
          </p:cNvSpPr>
          <p:nvPr>
            <p:ph sz="quarter" idx="2"/>
          </p:nvPr>
        </p:nvSpPr>
        <p:spPr/>
        <p:txBody>
          <a:bodyPr/>
          <a:lstStyle/>
          <a:p>
            <a:endParaRPr lang="de-CH"/>
          </a:p>
        </p:txBody>
      </p:sp>
      <p:sp>
        <p:nvSpPr>
          <p:cNvPr id="9" name="Textplatzhalter 8"/>
          <p:cNvSpPr>
            <a:spLocks noGrp="1"/>
          </p:cNvSpPr>
          <p:nvPr>
            <p:ph type="body" sz="quarter" idx="18"/>
          </p:nvPr>
        </p:nvSpPr>
        <p:spPr/>
        <p:txBody>
          <a:bodyPr wrap="square" anchor="t">
            <a:normAutofit/>
          </a:bodyPr>
          <a:lstStyle/>
          <a:p>
            <a:r>
              <a:rPr lang="de-DE" dirty="0"/>
              <a:t>AGENDA</a:t>
            </a:r>
          </a:p>
        </p:txBody>
      </p:sp>
      <p:pic>
        <p:nvPicPr>
          <p:cNvPr id="10" name="Picture 2" descr="Agendabild Ecke unten links"/>
          <p:cNvPicPr>
            <a:picLocks noChangeArrowheads="1"/>
          </p:cNvPicPr>
          <p:nvPr>
            <p:custDataLst>
              <p:tags r:id="rId1"/>
            </p:custDataLst>
          </p:nvPr>
        </p:nvPicPr>
        <p:blipFill rotWithShape="1">
          <a:blip r:embed="rId3" cstate="screen">
            <a:extLst>
              <a:ext uri="{28A0092B-C50C-407E-A947-70E740481C1C}">
                <a14:useLocalDpi xmlns:a14="http://schemas.microsoft.com/office/drawing/2010/main"/>
              </a:ext>
            </a:extLst>
          </a:blip>
          <a:srcRect t="22019" b="5492"/>
          <a:stretch/>
        </p:blipFill>
        <p:spPr bwMode="gray">
          <a:xfrm>
            <a:off x="5248643" y="1589567"/>
            <a:ext cx="4210050" cy="4572000"/>
          </a:xfrm>
          <a:prstGeom prst="rect">
            <a:avLst/>
          </a:prstGeom>
          <a:solidFill>
            <a:srgbClr val="FFFFFF"/>
          </a:solidFill>
        </p:spPr>
      </p:pic>
      <p:sp>
        <p:nvSpPr>
          <p:cNvPr id="2" name="Datumsplatzhalter 1">
            <a:extLst>
              <a:ext uri="{FF2B5EF4-FFF2-40B4-BE49-F238E27FC236}">
                <a16:creationId xmlns:a16="http://schemas.microsoft.com/office/drawing/2014/main" id="{BB5356CC-BBC8-1D45-8E68-BEAB8054485E}"/>
              </a:ext>
            </a:extLst>
          </p:cNvPr>
          <p:cNvSpPr>
            <a:spLocks noGrp="1"/>
          </p:cNvSpPr>
          <p:nvPr>
            <p:ph type="dt" sz="half" idx="19"/>
          </p:nvPr>
        </p:nvSpPr>
        <p:spPr/>
        <p:txBody>
          <a:bodyPr/>
          <a:lstStyle/>
          <a:p>
            <a:fld id="{90D058CC-3C13-E442-808F-F1CAE93A9FAD}" type="datetime1">
              <a:rPr lang="de-CH" smtClean="0"/>
              <a:t>28.09.23</a:t>
            </a:fld>
            <a:endParaRPr lang="de-CH"/>
          </a:p>
        </p:txBody>
      </p:sp>
      <p:sp>
        <p:nvSpPr>
          <p:cNvPr id="3" name="Fußzeilenplatzhalter 2">
            <a:extLst>
              <a:ext uri="{FF2B5EF4-FFF2-40B4-BE49-F238E27FC236}">
                <a16:creationId xmlns:a16="http://schemas.microsoft.com/office/drawing/2014/main" id="{8877ABDD-E4D1-3F45-8C5B-05B16E516B21}"/>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4" name="Foliennummernplatzhalter 3">
            <a:extLst>
              <a:ext uri="{FF2B5EF4-FFF2-40B4-BE49-F238E27FC236}">
                <a16:creationId xmlns:a16="http://schemas.microsoft.com/office/drawing/2014/main" id="{81EAEA45-FFD5-4E49-878B-628F92238A84}"/>
              </a:ext>
            </a:extLst>
          </p:cNvPr>
          <p:cNvSpPr>
            <a:spLocks noGrp="1"/>
          </p:cNvSpPr>
          <p:nvPr>
            <p:ph type="sldNum" sz="quarter" idx="21"/>
          </p:nvPr>
        </p:nvSpPr>
        <p:spPr/>
        <p:txBody>
          <a:bodyPr/>
          <a:lstStyle/>
          <a:p>
            <a:fld id="{413592DA-FECF-9D4F-9E43-6ED9FA31EF31}" type="slidenum">
              <a:rPr lang="de-CH" smtClean="0"/>
              <a:pPr/>
              <a:t>2</a:t>
            </a:fld>
            <a:endParaRPr lang="de-CH"/>
          </a:p>
        </p:txBody>
      </p:sp>
    </p:spTree>
    <p:extLst>
      <p:ext uri="{BB962C8B-B14F-4D97-AF65-F5344CB8AC3E}">
        <p14:creationId xmlns:p14="http://schemas.microsoft.com/office/powerpoint/2010/main" val="2328620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D9F18-306A-FEDF-3B40-3DFD9EFD6FE4}"/>
              </a:ext>
            </a:extLst>
          </p:cNvPr>
          <p:cNvSpPr>
            <a:spLocks noGrp="1"/>
          </p:cNvSpPr>
          <p:nvPr>
            <p:ph type="title"/>
          </p:nvPr>
        </p:nvSpPr>
        <p:spPr/>
        <p:txBody>
          <a:bodyPr/>
          <a:lstStyle/>
          <a:p>
            <a:r>
              <a:rPr lang="de-DE" dirty="0"/>
              <a:t>Flyer für Kinder und Jugendliche</a:t>
            </a:r>
          </a:p>
        </p:txBody>
      </p:sp>
      <p:sp>
        <p:nvSpPr>
          <p:cNvPr id="4" name="Textplatzhalter 3">
            <a:extLst>
              <a:ext uri="{FF2B5EF4-FFF2-40B4-BE49-F238E27FC236}">
                <a16:creationId xmlns:a16="http://schemas.microsoft.com/office/drawing/2014/main" id="{A046873C-131E-AA2D-CAB6-73A42ABB50D0}"/>
              </a:ext>
            </a:extLst>
          </p:cNvPr>
          <p:cNvSpPr>
            <a:spLocks noGrp="1"/>
          </p:cNvSpPr>
          <p:nvPr>
            <p:ph type="body" sz="quarter" idx="14"/>
          </p:nvPr>
        </p:nvSpPr>
        <p:spPr/>
        <p:txBody>
          <a:bodyPr/>
          <a:lstStyle/>
          <a:p>
            <a:r>
              <a:rPr lang="de-DE" dirty="0"/>
              <a:t>DIENSTLEISTUNGEN</a:t>
            </a:r>
          </a:p>
        </p:txBody>
      </p:sp>
      <p:pic>
        <p:nvPicPr>
          <p:cNvPr id="5" name="Grafik 4" descr="Ein Bild, das Text enthält.&#10;&#10;Automatisch generierte Beschreibung">
            <a:extLst>
              <a:ext uri="{FF2B5EF4-FFF2-40B4-BE49-F238E27FC236}">
                <a16:creationId xmlns:a16="http://schemas.microsoft.com/office/drawing/2014/main" id="{DBC546E4-DBF2-3668-20D2-ECC0EB71BEB4}"/>
              </a:ext>
            </a:extLst>
          </p:cNvPr>
          <p:cNvPicPr>
            <a:picLocks noChangeAspect="1"/>
          </p:cNvPicPr>
          <p:nvPr/>
        </p:nvPicPr>
        <p:blipFill rotWithShape="1">
          <a:blip r:embed="rId2"/>
          <a:srcRect t="4382"/>
          <a:stretch/>
        </p:blipFill>
        <p:spPr>
          <a:xfrm>
            <a:off x="649573" y="2420914"/>
            <a:ext cx="4097213" cy="2808312"/>
          </a:xfrm>
          <a:prstGeom prst="rect">
            <a:avLst/>
          </a:prstGeom>
        </p:spPr>
      </p:pic>
      <p:pic>
        <p:nvPicPr>
          <p:cNvPr id="6" name="Inhaltsplatzhalter 5" descr="Ein Bild, das Text enthält.&#10;&#10;Automatisch generierte Beschreibung">
            <a:extLst>
              <a:ext uri="{FF2B5EF4-FFF2-40B4-BE49-F238E27FC236}">
                <a16:creationId xmlns:a16="http://schemas.microsoft.com/office/drawing/2014/main" id="{5F507A04-648C-E35C-B9EC-05382F4E0C93}"/>
              </a:ext>
            </a:extLst>
          </p:cNvPr>
          <p:cNvPicPr>
            <a:picLocks noChangeAspect="1"/>
          </p:cNvPicPr>
          <p:nvPr/>
        </p:nvPicPr>
        <p:blipFill rotWithShape="1">
          <a:blip r:embed="rId3"/>
          <a:srcRect l="2924"/>
          <a:stretch/>
        </p:blipFill>
        <p:spPr bwMode="auto">
          <a:xfrm>
            <a:off x="5066507" y="2132855"/>
            <a:ext cx="4304060" cy="314230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161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6EE3D-8314-5547-9B4D-89046D66025A}"/>
              </a:ext>
            </a:extLst>
          </p:cNvPr>
          <p:cNvSpPr>
            <a:spLocks noGrp="1"/>
          </p:cNvSpPr>
          <p:nvPr>
            <p:ph type="title"/>
          </p:nvPr>
        </p:nvSpPr>
        <p:spPr/>
        <p:txBody>
          <a:bodyPr/>
          <a:lstStyle/>
          <a:p>
            <a:r>
              <a:rPr lang="de-DE" dirty="0"/>
              <a:t>Symptome: Wirkungsorientierte rechtliche </a:t>
            </a:r>
            <a:r>
              <a:rPr lang="de-DE" dirty="0" err="1"/>
              <a:t>Beratungs</a:t>
            </a:r>
            <a:r>
              <a:rPr lang="de-DE" dirty="0"/>
              <a:t>– und Vermittlungstätigkeit für Kinder</a:t>
            </a:r>
          </a:p>
        </p:txBody>
      </p:sp>
      <p:pic>
        <p:nvPicPr>
          <p:cNvPr id="107" name="Inhaltsplatzhalter 56" descr="Verbindungen">
            <a:extLst>
              <a:ext uri="{FF2B5EF4-FFF2-40B4-BE49-F238E27FC236}">
                <a16:creationId xmlns:a16="http://schemas.microsoft.com/office/drawing/2014/main" id="{579A9535-91B5-144B-B932-7E89FBC61C1B}"/>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5241032" y="5849176"/>
            <a:ext cx="914400" cy="914400"/>
          </a:xfrm>
        </p:spPr>
      </p:pic>
      <p:sp>
        <p:nvSpPr>
          <p:cNvPr id="7" name="Textplatzhalter 6">
            <a:extLst>
              <a:ext uri="{FF2B5EF4-FFF2-40B4-BE49-F238E27FC236}">
                <a16:creationId xmlns:a16="http://schemas.microsoft.com/office/drawing/2014/main" id="{DD0947B0-5CC2-3E46-89CE-368A0883C9E4}"/>
              </a:ext>
            </a:extLst>
          </p:cNvPr>
          <p:cNvSpPr>
            <a:spLocks noGrp="1"/>
          </p:cNvSpPr>
          <p:nvPr>
            <p:ph type="body" sz="quarter" idx="14"/>
          </p:nvPr>
        </p:nvSpPr>
        <p:spPr/>
        <p:txBody>
          <a:bodyPr/>
          <a:lstStyle/>
          <a:p>
            <a:r>
              <a:rPr lang="de-DE" dirty="0"/>
              <a:t>DIENSTLEISTUNG</a:t>
            </a:r>
          </a:p>
        </p:txBody>
      </p:sp>
      <p:sp>
        <p:nvSpPr>
          <p:cNvPr id="10" name="Textfeld 9">
            <a:extLst>
              <a:ext uri="{FF2B5EF4-FFF2-40B4-BE49-F238E27FC236}">
                <a16:creationId xmlns:a16="http://schemas.microsoft.com/office/drawing/2014/main" id="{EFB2AA42-19D7-9944-AF02-958C13F0EA0E}"/>
              </a:ext>
            </a:extLst>
          </p:cNvPr>
          <p:cNvSpPr txBox="1"/>
          <p:nvPr/>
        </p:nvSpPr>
        <p:spPr>
          <a:xfrm>
            <a:off x="632520" y="3729654"/>
            <a:ext cx="1628972"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26 Kantone (Aufsicht)</a:t>
            </a:r>
          </a:p>
        </p:txBody>
      </p:sp>
      <p:sp>
        <p:nvSpPr>
          <p:cNvPr id="11" name="Textfeld 10">
            <a:extLst>
              <a:ext uri="{FF2B5EF4-FFF2-40B4-BE49-F238E27FC236}">
                <a16:creationId xmlns:a16="http://schemas.microsoft.com/office/drawing/2014/main" id="{C063957F-B0E2-2B44-9281-2983D15F6FC9}"/>
              </a:ext>
            </a:extLst>
          </p:cNvPr>
          <p:cNvSpPr txBox="1"/>
          <p:nvPr/>
        </p:nvSpPr>
        <p:spPr>
          <a:xfrm>
            <a:off x="632520" y="5085184"/>
            <a:ext cx="1924501" cy="461665"/>
          </a:xfrm>
          <a:prstGeom prst="rect">
            <a:avLst/>
          </a:prstGeom>
          <a:noFill/>
        </p:spPr>
        <p:txBody>
          <a:bodyPr wrap="none" rtlCol="0">
            <a:spAutoFit/>
          </a:bodyPr>
          <a:lstStyle/>
          <a:p>
            <a:r>
              <a:rPr lang="de-DE" sz="1200">
                <a:solidFill>
                  <a:schemeClr val="accent1"/>
                </a:solidFill>
                <a:latin typeface="PT Sans" panose="020B0503020203020204" pitchFamily="34" charset="77"/>
              </a:rPr>
              <a:t>lokale Fachstellen, Ämter</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Behörden &amp; Gerichte etc.</a:t>
            </a:r>
          </a:p>
        </p:txBody>
      </p:sp>
      <p:sp>
        <p:nvSpPr>
          <p:cNvPr id="12" name="Textfeld 11">
            <a:extLst>
              <a:ext uri="{FF2B5EF4-FFF2-40B4-BE49-F238E27FC236}">
                <a16:creationId xmlns:a16="http://schemas.microsoft.com/office/drawing/2014/main" id="{A2D26DE4-B222-6B4F-803C-492A1A0A5B58}"/>
              </a:ext>
            </a:extLst>
          </p:cNvPr>
          <p:cNvSpPr txBox="1"/>
          <p:nvPr/>
        </p:nvSpPr>
        <p:spPr>
          <a:xfrm>
            <a:off x="632520" y="5965247"/>
            <a:ext cx="899605" cy="461665"/>
          </a:xfrm>
          <a:prstGeom prst="rect">
            <a:avLst/>
          </a:prstGeom>
          <a:noFill/>
        </p:spPr>
        <p:txBody>
          <a:bodyPr wrap="none" rtlCol="0">
            <a:spAutoFit/>
          </a:bodyPr>
          <a:lstStyle/>
          <a:p>
            <a:r>
              <a:rPr lang="de-DE" sz="1200">
                <a:solidFill>
                  <a:schemeClr val="accent1"/>
                </a:solidFill>
                <a:latin typeface="PT Sans" panose="020B0503020203020204" pitchFamily="34" charset="77"/>
              </a:rPr>
              <a:t>Umfeld</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des Kindes</a:t>
            </a:r>
          </a:p>
        </p:txBody>
      </p:sp>
      <p:sp>
        <p:nvSpPr>
          <p:cNvPr id="34" name="Oval 33">
            <a:extLst>
              <a:ext uri="{FF2B5EF4-FFF2-40B4-BE49-F238E27FC236}">
                <a16:creationId xmlns:a16="http://schemas.microsoft.com/office/drawing/2014/main" id="{6C851599-7996-AC4D-9D38-F26B780B5E5F}"/>
              </a:ext>
            </a:extLst>
          </p:cNvPr>
          <p:cNvSpPr/>
          <p:nvPr/>
        </p:nvSpPr>
        <p:spPr>
          <a:xfrm>
            <a:off x="2075564"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BS</a:t>
            </a:r>
          </a:p>
        </p:txBody>
      </p:sp>
      <p:sp>
        <p:nvSpPr>
          <p:cNvPr id="38" name="Oval 37">
            <a:extLst>
              <a:ext uri="{FF2B5EF4-FFF2-40B4-BE49-F238E27FC236}">
                <a16:creationId xmlns:a16="http://schemas.microsoft.com/office/drawing/2014/main" id="{E035FF14-DEC7-5845-95A4-7C1BF2FA10A9}"/>
              </a:ext>
            </a:extLst>
          </p:cNvPr>
          <p:cNvSpPr/>
          <p:nvPr/>
        </p:nvSpPr>
        <p:spPr>
          <a:xfrm>
            <a:off x="5503154"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39" name="Oval 38">
            <a:extLst>
              <a:ext uri="{FF2B5EF4-FFF2-40B4-BE49-F238E27FC236}">
                <a16:creationId xmlns:a16="http://schemas.microsoft.com/office/drawing/2014/main" id="{7FAD1C56-C494-D34D-98A6-C22EF9569580}"/>
              </a:ext>
            </a:extLst>
          </p:cNvPr>
          <p:cNvSpPr/>
          <p:nvPr/>
        </p:nvSpPr>
        <p:spPr>
          <a:xfrm>
            <a:off x="5160395"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40" name="Oval 39">
            <a:extLst>
              <a:ext uri="{FF2B5EF4-FFF2-40B4-BE49-F238E27FC236}">
                <a16:creationId xmlns:a16="http://schemas.microsoft.com/office/drawing/2014/main" id="{6B0958E1-B7C6-2C42-B250-E1E13D64B157}"/>
              </a:ext>
            </a:extLst>
          </p:cNvPr>
          <p:cNvSpPr/>
          <p:nvPr/>
        </p:nvSpPr>
        <p:spPr>
          <a:xfrm>
            <a:off x="4817636"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41" name="Oval 40">
            <a:extLst>
              <a:ext uri="{FF2B5EF4-FFF2-40B4-BE49-F238E27FC236}">
                <a16:creationId xmlns:a16="http://schemas.microsoft.com/office/drawing/2014/main" id="{13DDF6AE-8911-AE42-AAC3-23A37D34FF02}"/>
              </a:ext>
            </a:extLst>
          </p:cNvPr>
          <p:cNvSpPr/>
          <p:nvPr/>
        </p:nvSpPr>
        <p:spPr>
          <a:xfrm>
            <a:off x="4474877"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42" name="Oval 41">
            <a:extLst>
              <a:ext uri="{FF2B5EF4-FFF2-40B4-BE49-F238E27FC236}">
                <a16:creationId xmlns:a16="http://schemas.microsoft.com/office/drawing/2014/main" id="{4BF769CA-750E-DA4A-AFB1-659046E8E313}"/>
              </a:ext>
            </a:extLst>
          </p:cNvPr>
          <p:cNvSpPr/>
          <p:nvPr/>
        </p:nvSpPr>
        <p:spPr>
          <a:xfrm>
            <a:off x="4132118"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45" name="Oval 44">
            <a:extLst>
              <a:ext uri="{FF2B5EF4-FFF2-40B4-BE49-F238E27FC236}">
                <a16:creationId xmlns:a16="http://schemas.microsoft.com/office/drawing/2014/main" id="{02630FE2-F958-E748-AD8F-A77576273C8F}"/>
              </a:ext>
            </a:extLst>
          </p:cNvPr>
          <p:cNvSpPr/>
          <p:nvPr/>
        </p:nvSpPr>
        <p:spPr>
          <a:xfrm>
            <a:off x="6874190"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46" name="Oval 45">
            <a:extLst>
              <a:ext uri="{FF2B5EF4-FFF2-40B4-BE49-F238E27FC236}">
                <a16:creationId xmlns:a16="http://schemas.microsoft.com/office/drawing/2014/main" id="{1012AD4D-87D1-8E46-A7AD-F16B6225861B}"/>
              </a:ext>
            </a:extLst>
          </p:cNvPr>
          <p:cNvSpPr/>
          <p:nvPr/>
        </p:nvSpPr>
        <p:spPr>
          <a:xfrm>
            <a:off x="6531431"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grpSp>
        <p:nvGrpSpPr>
          <p:cNvPr id="69" name="Gruppieren 68">
            <a:extLst>
              <a:ext uri="{FF2B5EF4-FFF2-40B4-BE49-F238E27FC236}">
                <a16:creationId xmlns:a16="http://schemas.microsoft.com/office/drawing/2014/main" id="{1EFC1A6D-3EFE-6544-A375-E6BB5D18FB29}"/>
              </a:ext>
            </a:extLst>
          </p:cNvPr>
          <p:cNvGrpSpPr/>
          <p:nvPr/>
        </p:nvGrpSpPr>
        <p:grpSpPr>
          <a:xfrm>
            <a:off x="2720752" y="5086269"/>
            <a:ext cx="657552" cy="662822"/>
            <a:chOff x="2720752" y="4051289"/>
            <a:chExt cx="657552" cy="662822"/>
          </a:xfrm>
        </p:grpSpPr>
        <p:pic>
          <p:nvPicPr>
            <p:cNvPr id="59" name="Grafik 58" descr="Gruppenbrainstorming">
              <a:extLst>
                <a:ext uri="{FF2B5EF4-FFF2-40B4-BE49-F238E27FC236}">
                  <a16:creationId xmlns:a16="http://schemas.microsoft.com/office/drawing/2014/main" id="{5867A79E-9F80-E94E-AE13-477E6BEC79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68" name="Textfeld 67">
              <a:extLst>
                <a:ext uri="{FF2B5EF4-FFF2-40B4-BE49-F238E27FC236}">
                  <a16:creationId xmlns:a16="http://schemas.microsoft.com/office/drawing/2014/main" id="{404172A6-1B42-6D43-BD00-DE5016483686}"/>
                </a:ext>
              </a:extLst>
            </p:cNvPr>
            <p:cNvSpPr txBox="1"/>
            <p:nvPr/>
          </p:nvSpPr>
          <p:spPr>
            <a:xfrm>
              <a:off x="2720752" y="4437112"/>
              <a:ext cx="657552"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Gericht</a:t>
              </a:r>
            </a:p>
          </p:txBody>
        </p:sp>
      </p:grpSp>
      <p:grpSp>
        <p:nvGrpSpPr>
          <p:cNvPr id="70" name="Gruppieren 69">
            <a:extLst>
              <a:ext uri="{FF2B5EF4-FFF2-40B4-BE49-F238E27FC236}">
                <a16:creationId xmlns:a16="http://schemas.microsoft.com/office/drawing/2014/main" id="{15D6198E-4AF7-D541-9567-A122D8C23DF2}"/>
              </a:ext>
            </a:extLst>
          </p:cNvPr>
          <p:cNvGrpSpPr/>
          <p:nvPr/>
        </p:nvGrpSpPr>
        <p:grpSpPr>
          <a:xfrm>
            <a:off x="3693863" y="5086269"/>
            <a:ext cx="534121" cy="662822"/>
            <a:chOff x="2829767" y="4051289"/>
            <a:chExt cx="534121" cy="662822"/>
          </a:xfrm>
        </p:grpSpPr>
        <p:pic>
          <p:nvPicPr>
            <p:cNvPr id="71" name="Grafik 70" descr="Gruppenbrainstorming">
              <a:extLst>
                <a:ext uri="{FF2B5EF4-FFF2-40B4-BE49-F238E27FC236}">
                  <a16:creationId xmlns:a16="http://schemas.microsoft.com/office/drawing/2014/main" id="{C323B49D-B39F-F643-8761-C3395DBDBD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72" name="Textfeld 71">
              <a:extLst>
                <a:ext uri="{FF2B5EF4-FFF2-40B4-BE49-F238E27FC236}">
                  <a16:creationId xmlns:a16="http://schemas.microsoft.com/office/drawing/2014/main" id="{F9482743-B615-5147-9E74-65F68C822E89}"/>
                </a:ext>
              </a:extLst>
            </p:cNvPr>
            <p:cNvSpPr txBox="1"/>
            <p:nvPr/>
          </p:nvSpPr>
          <p:spPr>
            <a:xfrm>
              <a:off x="2829767" y="4437112"/>
              <a:ext cx="534121"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KESB</a:t>
              </a:r>
            </a:p>
          </p:txBody>
        </p:sp>
      </p:grpSp>
      <p:grpSp>
        <p:nvGrpSpPr>
          <p:cNvPr id="73" name="Gruppieren 72">
            <a:extLst>
              <a:ext uri="{FF2B5EF4-FFF2-40B4-BE49-F238E27FC236}">
                <a16:creationId xmlns:a16="http://schemas.microsoft.com/office/drawing/2014/main" id="{9A83D1FF-AE5B-A04F-ADF7-5ED21EC3FA4D}"/>
              </a:ext>
            </a:extLst>
          </p:cNvPr>
          <p:cNvGrpSpPr/>
          <p:nvPr/>
        </p:nvGrpSpPr>
        <p:grpSpPr>
          <a:xfrm>
            <a:off x="4561043" y="5086269"/>
            <a:ext cx="851515" cy="662822"/>
            <a:chOff x="2720752" y="4051289"/>
            <a:chExt cx="851515" cy="662822"/>
          </a:xfrm>
        </p:grpSpPr>
        <p:pic>
          <p:nvPicPr>
            <p:cNvPr id="74" name="Grafik 73" descr="Gruppenbrainstorming">
              <a:extLst>
                <a:ext uri="{FF2B5EF4-FFF2-40B4-BE49-F238E27FC236}">
                  <a16:creationId xmlns:a16="http://schemas.microsoft.com/office/drawing/2014/main" id="{99A4E760-A566-9448-8425-B5EFCF57313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75" name="Textfeld 74">
              <a:extLst>
                <a:ext uri="{FF2B5EF4-FFF2-40B4-BE49-F238E27FC236}">
                  <a16:creationId xmlns:a16="http://schemas.microsoft.com/office/drawing/2014/main" id="{CCE42034-C928-3442-91BB-C7484A6D7BE8}"/>
                </a:ext>
              </a:extLst>
            </p:cNvPr>
            <p:cNvSpPr txBox="1"/>
            <p:nvPr/>
          </p:nvSpPr>
          <p:spPr>
            <a:xfrm>
              <a:off x="2720752" y="4437112"/>
              <a:ext cx="851515"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Opferhilfe</a:t>
              </a:r>
            </a:p>
          </p:txBody>
        </p:sp>
      </p:grpSp>
      <p:grpSp>
        <p:nvGrpSpPr>
          <p:cNvPr id="76" name="Gruppieren 75">
            <a:extLst>
              <a:ext uri="{FF2B5EF4-FFF2-40B4-BE49-F238E27FC236}">
                <a16:creationId xmlns:a16="http://schemas.microsoft.com/office/drawing/2014/main" id="{81BA4429-2CE4-9348-B1FE-83E2E1662873}"/>
              </a:ext>
            </a:extLst>
          </p:cNvPr>
          <p:cNvGrpSpPr/>
          <p:nvPr/>
        </p:nvGrpSpPr>
        <p:grpSpPr>
          <a:xfrm>
            <a:off x="5745088" y="5086269"/>
            <a:ext cx="623889" cy="662822"/>
            <a:chOff x="2820141" y="4051289"/>
            <a:chExt cx="623889" cy="662822"/>
          </a:xfrm>
        </p:grpSpPr>
        <p:pic>
          <p:nvPicPr>
            <p:cNvPr id="77" name="Grafik 76" descr="Gruppenbrainstorming">
              <a:extLst>
                <a:ext uri="{FF2B5EF4-FFF2-40B4-BE49-F238E27FC236}">
                  <a16:creationId xmlns:a16="http://schemas.microsoft.com/office/drawing/2014/main" id="{3ACBDCA4-FB18-3D49-9E56-2626F4F076E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78" name="Textfeld 77">
              <a:extLst>
                <a:ext uri="{FF2B5EF4-FFF2-40B4-BE49-F238E27FC236}">
                  <a16:creationId xmlns:a16="http://schemas.microsoft.com/office/drawing/2014/main" id="{35BAB6EE-9B69-0549-ADD9-5A983E34C85A}"/>
                </a:ext>
              </a:extLst>
            </p:cNvPr>
            <p:cNvSpPr txBox="1"/>
            <p:nvPr/>
          </p:nvSpPr>
          <p:spPr>
            <a:xfrm>
              <a:off x="2820141" y="4437112"/>
              <a:ext cx="623889"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Schule</a:t>
              </a:r>
            </a:p>
          </p:txBody>
        </p:sp>
      </p:grpSp>
      <p:grpSp>
        <p:nvGrpSpPr>
          <p:cNvPr id="79" name="Gruppieren 78">
            <a:extLst>
              <a:ext uri="{FF2B5EF4-FFF2-40B4-BE49-F238E27FC236}">
                <a16:creationId xmlns:a16="http://schemas.microsoft.com/office/drawing/2014/main" id="{64F5C08A-C139-1E4A-995E-3FAED1835E04}"/>
              </a:ext>
            </a:extLst>
          </p:cNvPr>
          <p:cNvGrpSpPr/>
          <p:nvPr/>
        </p:nvGrpSpPr>
        <p:grpSpPr>
          <a:xfrm>
            <a:off x="8734662" y="5087042"/>
            <a:ext cx="425132" cy="662822"/>
            <a:chOff x="2940764" y="4051289"/>
            <a:chExt cx="425132" cy="662822"/>
          </a:xfrm>
        </p:grpSpPr>
        <p:pic>
          <p:nvPicPr>
            <p:cNvPr id="80" name="Grafik 79" descr="Gruppenbrainstorming">
              <a:extLst>
                <a:ext uri="{FF2B5EF4-FFF2-40B4-BE49-F238E27FC236}">
                  <a16:creationId xmlns:a16="http://schemas.microsoft.com/office/drawing/2014/main" id="{EDF0394B-8C58-964E-A828-D23680228A9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81" name="Textfeld 80">
              <a:extLst>
                <a:ext uri="{FF2B5EF4-FFF2-40B4-BE49-F238E27FC236}">
                  <a16:creationId xmlns:a16="http://schemas.microsoft.com/office/drawing/2014/main" id="{9EDC135D-07C4-594A-B877-2F0162B38FD3}"/>
                </a:ext>
              </a:extLst>
            </p:cNvPr>
            <p:cNvSpPr txBox="1"/>
            <p:nvPr/>
          </p:nvSpPr>
          <p:spPr>
            <a:xfrm>
              <a:off x="2940780" y="4437112"/>
              <a:ext cx="425116"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Etc.</a:t>
              </a:r>
            </a:p>
          </p:txBody>
        </p:sp>
      </p:grpSp>
      <p:grpSp>
        <p:nvGrpSpPr>
          <p:cNvPr id="82" name="Gruppieren 81">
            <a:extLst>
              <a:ext uri="{FF2B5EF4-FFF2-40B4-BE49-F238E27FC236}">
                <a16:creationId xmlns:a16="http://schemas.microsoft.com/office/drawing/2014/main" id="{4066F0F3-B8E1-2D4E-BC8C-9171D89CD078}"/>
              </a:ext>
            </a:extLst>
          </p:cNvPr>
          <p:cNvGrpSpPr/>
          <p:nvPr/>
        </p:nvGrpSpPr>
        <p:grpSpPr>
          <a:xfrm>
            <a:off x="6841503" y="5086269"/>
            <a:ext cx="527709" cy="662822"/>
            <a:chOff x="2865563" y="4051289"/>
            <a:chExt cx="527709" cy="662822"/>
          </a:xfrm>
        </p:grpSpPr>
        <p:pic>
          <p:nvPicPr>
            <p:cNvPr id="83" name="Grafik 82" descr="Gruppenbrainstorming">
              <a:extLst>
                <a:ext uri="{FF2B5EF4-FFF2-40B4-BE49-F238E27FC236}">
                  <a16:creationId xmlns:a16="http://schemas.microsoft.com/office/drawing/2014/main" id="{9933BB3E-19DF-014C-A850-96DAB7361F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84" name="Textfeld 83">
              <a:extLst>
                <a:ext uri="{FF2B5EF4-FFF2-40B4-BE49-F238E27FC236}">
                  <a16:creationId xmlns:a16="http://schemas.microsoft.com/office/drawing/2014/main" id="{C7B9C170-2B71-774B-ADA4-B2A628D04B26}"/>
                </a:ext>
              </a:extLst>
            </p:cNvPr>
            <p:cNvSpPr txBox="1"/>
            <p:nvPr/>
          </p:nvSpPr>
          <p:spPr>
            <a:xfrm>
              <a:off x="2865563" y="4437112"/>
              <a:ext cx="527709"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Heim</a:t>
              </a:r>
            </a:p>
          </p:txBody>
        </p:sp>
      </p:grpSp>
      <p:sp>
        <p:nvSpPr>
          <p:cNvPr id="86" name="Textfeld 85">
            <a:extLst>
              <a:ext uri="{FF2B5EF4-FFF2-40B4-BE49-F238E27FC236}">
                <a16:creationId xmlns:a16="http://schemas.microsoft.com/office/drawing/2014/main" id="{F4CA693F-960D-DC45-8B0C-FDBE892070A0}"/>
              </a:ext>
            </a:extLst>
          </p:cNvPr>
          <p:cNvSpPr txBox="1"/>
          <p:nvPr/>
        </p:nvSpPr>
        <p:spPr>
          <a:xfrm>
            <a:off x="4497037" y="6608385"/>
            <a:ext cx="978153" cy="276999"/>
          </a:xfrm>
          <a:prstGeom prst="rect">
            <a:avLst/>
          </a:prstGeom>
          <a:noFill/>
        </p:spPr>
        <p:txBody>
          <a:bodyPr wrap="none" rtlCol="0">
            <a:spAutoFit/>
          </a:bodyPr>
          <a:lstStyle/>
          <a:p>
            <a:r>
              <a:rPr lang="de-DE" sz="1200" err="1">
                <a:solidFill>
                  <a:schemeClr val="accent1"/>
                </a:solidFill>
                <a:latin typeface="PT Sans" panose="020B0503020203020204" pitchFamily="34" charset="77"/>
              </a:rPr>
              <a:t>Gotti</a:t>
            </a:r>
            <a:r>
              <a:rPr lang="de-DE" sz="1200">
                <a:solidFill>
                  <a:schemeClr val="accent1"/>
                </a:solidFill>
                <a:latin typeface="PT Sans" panose="020B0503020203020204" pitchFamily="34" charset="77"/>
              </a:rPr>
              <a:t> / Götti</a:t>
            </a:r>
          </a:p>
        </p:txBody>
      </p:sp>
      <p:sp>
        <p:nvSpPr>
          <p:cNvPr id="87" name="Textfeld 86">
            <a:extLst>
              <a:ext uri="{FF2B5EF4-FFF2-40B4-BE49-F238E27FC236}">
                <a16:creationId xmlns:a16="http://schemas.microsoft.com/office/drawing/2014/main" id="{98FAB46B-93B7-1B41-8D95-AF197958C4E4}"/>
              </a:ext>
            </a:extLst>
          </p:cNvPr>
          <p:cNvSpPr txBox="1"/>
          <p:nvPr/>
        </p:nvSpPr>
        <p:spPr>
          <a:xfrm>
            <a:off x="4321747" y="5802828"/>
            <a:ext cx="1345048"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Vertrauensperson</a:t>
            </a:r>
          </a:p>
        </p:txBody>
      </p:sp>
      <p:sp>
        <p:nvSpPr>
          <p:cNvPr id="88" name="Textfeld 87">
            <a:extLst>
              <a:ext uri="{FF2B5EF4-FFF2-40B4-BE49-F238E27FC236}">
                <a16:creationId xmlns:a16="http://schemas.microsoft.com/office/drawing/2014/main" id="{9964FC05-83C0-4645-98BC-A42CB224FC31}"/>
              </a:ext>
            </a:extLst>
          </p:cNvPr>
          <p:cNvSpPr txBox="1"/>
          <p:nvPr/>
        </p:nvSpPr>
        <p:spPr>
          <a:xfrm>
            <a:off x="6170477" y="6235276"/>
            <a:ext cx="1452642" cy="276999"/>
          </a:xfrm>
          <a:prstGeom prst="rect">
            <a:avLst/>
          </a:prstGeom>
          <a:noFill/>
        </p:spPr>
        <p:txBody>
          <a:bodyPr wrap="none" rtlCol="0">
            <a:spAutoFit/>
          </a:bodyPr>
          <a:lstStyle/>
          <a:p>
            <a:r>
              <a:rPr lang="de-DE" sz="1200" err="1">
                <a:solidFill>
                  <a:schemeClr val="accent1"/>
                </a:solidFill>
                <a:latin typeface="PT Sans" panose="020B0503020203020204" pitchFamily="34" charset="77"/>
              </a:rPr>
              <a:t>Grossmutter</a:t>
            </a:r>
            <a:r>
              <a:rPr lang="de-DE" sz="1200">
                <a:solidFill>
                  <a:schemeClr val="accent1"/>
                </a:solidFill>
                <a:latin typeface="PT Sans" panose="020B0503020203020204" pitchFamily="34" charset="77"/>
              </a:rPr>
              <a:t>/-vater</a:t>
            </a:r>
          </a:p>
        </p:txBody>
      </p:sp>
      <p:sp>
        <p:nvSpPr>
          <p:cNvPr id="89" name="Textfeld 88">
            <a:extLst>
              <a:ext uri="{FF2B5EF4-FFF2-40B4-BE49-F238E27FC236}">
                <a16:creationId xmlns:a16="http://schemas.microsoft.com/office/drawing/2014/main" id="{FDD24F88-1747-B04C-B999-D06CA8A8240F}"/>
              </a:ext>
            </a:extLst>
          </p:cNvPr>
          <p:cNvSpPr txBox="1"/>
          <p:nvPr/>
        </p:nvSpPr>
        <p:spPr>
          <a:xfrm>
            <a:off x="4232920" y="6203555"/>
            <a:ext cx="633507"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Mutter</a:t>
            </a:r>
          </a:p>
        </p:txBody>
      </p:sp>
      <p:sp>
        <p:nvSpPr>
          <p:cNvPr id="90" name="Textfeld 89">
            <a:extLst>
              <a:ext uri="{FF2B5EF4-FFF2-40B4-BE49-F238E27FC236}">
                <a16:creationId xmlns:a16="http://schemas.microsoft.com/office/drawing/2014/main" id="{BA7C22F1-AE36-104B-9005-71E64D536FC0}"/>
              </a:ext>
            </a:extLst>
          </p:cNvPr>
          <p:cNvSpPr txBox="1"/>
          <p:nvPr/>
        </p:nvSpPr>
        <p:spPr>
          <a:xfrm>
            <a:off x="6216231" y="5981856"/>
            <a:ext cx="533351"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Vater</a:t>
            </a:r>
          </a:p>
        </p:txBody>
      </p:sp>
      <p:sp>
        <p:nvSpPr>
          <p:cNvPr id="91" name="Textfeld 90">
            <a:extLst>
              <a:ext uri="{FF2B5EF4-FFF2-40B4-BE49-F238E27FC236}">
                <a16:creationId xmlns:a16="http://schemas.microsoft.com/office/drawing/2014/main" id="{D12E83ED-199A-7A45-A5F0-A81587F14C98}"/>
              </a:ext>
            </a:extLst>
          </p:cNvPr>
          <p:cNvSpPr txBox="1"/>
          <p:nvPr/>
        </p:nvSpPr>
        <p:spPr>
          <a:xfrm>
            <a:off x="6177136" y="6497248"/>
            <a:ext cx="2629246" cy="276999"/>
          </a:xfrm>
          <a:prstGeom prst="rect">
            <a:avLst/>
          </a:prstGeom>
          <a:noFill/>
        </p:spPr>
        <p:txBody>
          <a:bodyPr wrap="none" rtlCol="0">
            <a:spAutoFit/>
          </a:bodyPr>
          <a:lstStyle/>
          <a:p>
            <a:r>
              <a:rPr lang="de-DE" sz="1200">
                <a:solidFill>
                  <a:schemeClr val="accent1"/>
                </a:solidFill>
                <a:latin typeface="PT Sans" panose="020B0503020203020204" pitchFamily="34" charset="77"/>
              </a:rPr>
              <a:t>und weitere nahestehende Personen </a:t>
            </a:r>
          </a:p>
        </p:txBody>
      </p:sp>
      <p:grpSp>
        <p:nvGrpSpPr>
          <p:cNvPr id="128" name="Gruppieren 127">
            <a:extLst>
              <a:ext uri="{FF2B5EF4-FFF2-40B4-BE49-F238E27FC236}">
                <a16:creationId xmlns:a16="http://schemas.microsoft.com/office/drawing/2014/main" id="{6D427DB9-07AE-2C4B-B44D-F9EE603B6F5B}"/>
              </a:ext>
            </a:extLst>
          </p:cNvPr>
          <p:cNvGrpSpPr/>
          <p:nvPr/>
        </p:nvGrpSpPr>
        <p:grpSpPr>
          <a:xfrm>
            <a:off x="7578546" y="5101792"/>
            <a:ext cx="944489" cy="847488"/>
            <a:chOff x="2720752" y="4051289"/>
            <a:chExt cx="944489" cy="847488"/>
          </a:xfrm>
        </p:grpSpPr>
        <p:pic>
          <p:nvPicPr>
            <p:cNvPr id="129" name="Grafik 128" descr="Gruppenbrainstorming">
              <a:extLst>
                <a:ext uri="{FF2B5EF4-FFF2-40B4-BE49-F238E27FC236}">
                  <a16:creationId xmlns:a16="http://schemas.microsoft.com/office/drawing/2014/main" id="{1A38E73D-B1CC-AC4C-8D85-6C0AC9F3D03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40764" y="4051289"/>
              <a:ext cx="394802" cy="394802"/>
            </a:xfrm>
            <a:prstGeom prst="rect">
              <a:avLst/>
            </a:prstGeom>
          </p:spPr>
        </p:pic>
        <p:sp>
          <p:nvSpPr>
            <p:cNvPr id="130" name="Textfeld 129">
              <a:extLst>
                <a:ext uri="{FF2B5EF4-FFF2-40B4-BE49-F238E27FC236}">
                  <a16:creationId xmlns:a16="http://schemas.microsoft.com/office/drawing/2014/main" id="{CF2D2F02-C126-A942-B377-8852122936DA}"/>
                </a:ext>
              </a:extLst>
            </p:cNvPr>
            <p:cNvSpPr txBox="1"/>
            <p:nvPr/>
          </p:nvSpPr>
          <p:spPr>
            <a:xfrm>
              <a:off x="2720752" y="4437112"/>
              <a:ext cx="944489" cy="461665"/>
            </a:xfrm>
            <a:prstGeom prst="rect">
              <a:avLst/>
            </a:prstGeom>
            <a:noFill/>
          </p:spPr>
          <p:txBody>
            <a:bodyPr wrap="none" rtlCol="0">
              <a:spAutoFit/>
            </a:bodyPr>
            <a:lstStyle/>
            <a:p>
              <a:r>
                <a:rPr lang="de-DE" sz="1200">
                  <a:solidFill>
                    <a:schemeClr val="accent1"/>
                  </a:solidFill>
                  <a:latin typeface="PT Sans" panose="020B0503020203020204" pitchFamily="34" charset="77"/>
                </a:rPr>
                <a:t>Kinder- u. </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Jugendhilfe</a:t>
              </a:r>
            </a:p>
          </p:txBody>
        </p:sp>
      </p:grpSp>
      <p:sp>
        <p:nvSpPr>
          <p:cNvPr id="131" name="Oval 130">
            <a:extLst>
              <a:ext uri="{FF2B5EF4-FFF2-40B4-BE49-F238E27FC236}">
                <a16:creationId xmlns:a16="http://schemas.microsoft.com/office/drawing/2014/main" id="{70B43047-9E57-074D-A7E1-97078A0FFB63}"/>
              </a:ext>
            </a:extLst>
          </p:cNvPr>
          <p:cNvSpPr/>
          <p:nvPr/>
        </p:nvSpPr>
        <p:spPr>
          <a:xfrm>
            <a:off x="8245226"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2" name="Oval 131">
            <a:extLst>
              <a:ext uri="{FF2B5EF4-FFF2-40B4-BE49-F238E27FC236}">
                <a16:creationId xmlns:a16="http://schemas.microsoft.com/office/drawing/2014/main" id="{1D10FE41-B99D-3541-A7C0-537146716A97}"/>
              </a:ext>
            </a:extLst>
          </p:cNvPr>
          <p:cNvSpPr/>
          <p:nvPr/>
        </p:nvSpPr>
        <p:spPr>
          <a:xfrm>
            <a:off x="7902467"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3" name="Oval 132">
            <a:extLst>
              <a:ext uri="{FF2B5EF4-FFF2-40B4-BE49-F238E27FC236}">
                <a16:creationId xmlns:a16="http://schemas.microsoft.com/office/drawing/2014/main" id="{A22F5083-51AB-CC4D-A4DC-27CD74CD2555}"/>
              </a:ext>
            </a:extLst>
          </p:cNvPr>
          <p:cNvSpPr/>
          <p:nvPr/>
        </p:nvSpPr>
        <p:spPr>
          <a:xfrm>
            <a:off x="7559708"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5" name="Oval 134">
            <a:extLst>
              <a:ext uri="{FF2B5EF4-FFF2-40B4-BE49-F238E27FC236}">
                <a16:creationId xmlns:a16="http://schemas.microsoft.com/office/drawing/2014/main" id="{0F460FA2-85E4-EA4E-A0CC-31BF722365AD}"/>
              </a:ext>
            </a:extLst>
          </p:cNvPr>
          <p:cNvSpPr/>
          <p:nvPr/>
        </p:nvSpPr>
        <p:spPr>
          <a:xfrm>
            <a:off x="704528"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37" name="Oval 136">
            <a:extLst>
              <a:ext uri="{FF2B5EF4-FFF2-40B4-BE49-F238E27FC236}">
                <a16:creationId xmlns:a16="http://schemas.microsoft.com/office/drawing/2014/main" id="{F41055C2-E60A-B44D-A66B-B86D75E725D2}"/>
              </a:ext>
            </a:extLst>
          </p:cNvPr>
          <p:cNvSpPr/>
          <p:nvPr/>
        </p:nvSpPr>
        <p:spPr>
          <a:xfrm>
            <a:off x="2418323"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0" name="Textfeld 149">
            <a:extLst>
              <a:ext uri="{FF2B5EF4-FFF2-40B4-BE49-F238E27FC236}">
                <a16:creationId xmlns:a16="http://schemas.microsoft.com/office/drawing/2014/main" id="{6E34A0F3-6E3B-9746-9670-94AFF32DD4A2}"/>
              </a:ext>
            </a:extLst>
          </p:cNvPr>
          <p:cNvSpPr txBox="1"/>
          <p:nvPr/>
        </p:nvSpPr>
        <p:spPr>
          <a:xfrm>
            <a:off x="5601072" y="6580289"/>
            <a:ext cx="489236" cy="276999"/>
          </a:xfrm>
          <a:prstGeom prst="rect">
            <a:avLst/>
          </a:prstGeom>
          <a:noFill/>
        </p:spPr>
        <p:txBody>
          <a:bodyPr wrap="none" rtlCol="0">
            <a:spAutoFit/>
          </a:bodyPr>
          <a:lstStyle/>
          <a:p>
            <a:r>
              <a:rPr lang="de-DE" sz="1200" dirty="0">
                <a:solidFill>
                  <a:schemeClr val="accent5"/>
                </a:solidFill>
                <a:latin typeface="PT Sans" panose="020B0503020203020204" pitchFamily="34" charset="77"/>
              </a:rPr>
              <a:t>Kind</a:t>
            </a:r>
          </a:p>
        </p:txBody>
      </p:sp>
      <p:sp>
        <p:nvSpPr>
          <p:cNvPr id="102" name="Oval 101">
            <a:extLst>
              <a:ext uri="{FF2B5EF4-FFF2-40B4-BE49-F238E27FC236}">
                <a16:creationId xmlns:a16="http://schemas.microsoft.com/office/drawing/2014/main" id="{A1AB4339-463C-8047-9308-D2BF2D08599A}"/>
              </a:ext>
            </a:extLst>
          </p:cNvPr>
          <p:cNvSpPr/>
          <p:nvPr/>
        </p:nvSpPr>
        <p:spPr>
          <a:xfrm>
            <a:off x="9273512"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accent1"/>
                </a:solidFill>
                <a:latin typeface="PT Sans" panose="020B0503020203020204" pitchFamily="34" charset="77"/>
              </a:rPr>
              <a:t>ZH</a:t>
            </a:r>
          </a:p>
        </p:txBody>
      </p:sp>
      <p:sp>
        <p:nvSpPr>
          <p:cNvPr id="103" name="Textfeld 102">
            <a:extLst>
              <a:ext uri="{FF2B5EF4-FFF2-40B4-BE49-F238E27FC236}">
                <a16:creationId xmlns:a16="http://schemas.microsoft.com/office/drawing/2014/main" id="{3BBD03B9-A2AC-5851-C0BF-FB97421CD5C8}"/>
              </a:ext>
            </a:extLst>
          </p:cNvPr>
          <p:cNvSpPr txBox="1"/>
          <p:nvPr/>
        </p:nvSpPr>
        <p:spPr>
          <a:xfrm>
            <a:off x="632520" y="4449734"/>
            <a:ext cx="1989647"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2148 Gemeinden (Aufsicht)</a:t>
            </a:r>
          </a:p>
        </p:txBody>
      </p:sp>
      <p:sp>
        <p:nvSpPr>
          <p:cNvPr id="151" name="Oval 150">
            <a:extLst>
              <a:ext uri="{FF2B5EF4-FFF2-40B4-BE49-F238E27FC236}">
                <a16:creationId xmlns:a16="http://schemas.microsoft.com/office/drawing/2014/main" id="{D8F8D91B-731A-DB76-D7C7-0D16A7455299}"/>
              </a:ext>
            </a:extLst>
          </p:cNvPr>
          <p:cNvSpPr/>
          <p:nvPr/>
        </p:nvSpPr>
        <p:spPr>
          <a:xfrm>
            <a:off x="5228948"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2" name="Oval 151">
            <a:extLst>
              <a:ext uri="{FF2B5EF4-FFF2-40B4-BE49-F238E27FC236}">
                <a16:creationId xmlns:a16="http://schemas.microsoft.com/office/drawing/2014/main" id="{B3ADEA49-0FA1-1135-23E4-2844148921D2}"/>
              </a:ext>
            </a:extLst>
          </p:cNvPr>
          <p:cNvSpPr/>
          <p:nvPr/>
        </p:nvSpPr>
        <p:spPr>
          <a:xfrm>
            <a:off x="4927320"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3" name="Oval 152">
            <a:extLst>
              <a:ext uri="{FF2B5EF4-FFF2-40B4-BE49-F238E27FC236}">
                <a16:creationId xmlns:a16="http://schemas.microsoft.com/office/drawing/2014/main" id="{FA603BC6-BD3E-1A83-0421-52D641F95CE0}"/>
              </a:ext>
            </a:extLst>
          </p:cNvPr>
          <p:cNvSpPr/>
          <p:nvPr/>
        </p:nvSpPr>
        <p:spPr>
          <a:xfrm>
            <a:off x="4625692"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4" name="Oval 153">
            <a:extLst>
              <a:ext uri="{FF2B5EF4-FFF2-40B4-BE49-F238E27FC236}">
                <a16:creationId xmlns:a16="http://schemas.microsoft.com/office/drawing/2014/main" id="{428737DA-BB6E-5F0E-D990-1A12F05477FD}"/>
              </a:ext>
            </a:extLst>
          </p:cNvPr>
          <p:cNvSpPr/>
          <p:nvPr/>
        </p:nvSpPr>
        <p:spPr>
          <a:xfrm>
            <a:off x="4324064"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5" name="Oval 154">
            <a:extLst>
              <a:ext uri="{FF2B5EF4-FFF2-40B4-BE49-F238E27FC236}">
                <a16:creationId xmlns:a16="http://schemas.microsoft.com/office/drawing/2014/main" id="{B0CDF7FF-B662-5A28-3657-605BA8DC42C7}"/>
              </a:ext>
            </a:extLst>
          </p:cNvPr>
          <p:cNvSpPr/>
          <p:nvPr/>
        </p:nvSpPr>
        <p:spPr>
          <a:xfrm>
            <a:off x="4022436"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6" name="Oval 155">
            <a:extLst>
              <a:ext uri="{FF2B5EF4-FFF2-40B4-BE49-F238E27FC236}">
                <a16:creationId xmlns:a16="http://schemas.microsoft.com/office/drawing/2014/main" id="{6EFD7355-ED20-72DA-9F7A-E22F43C1190D}"/>
              </a:ext>
            </a:extLst>
          </p:cNvPr>
          <p:cNvSpPr/>
          <p:nvPr/>
        </p:nvSpPr>
        <p:spPr>
          <a:xfrm>
            <a:off x="3720808"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7" name="Oval 156">
            <a:extLst>
              <a:ext uri="{FF2B5EF4-FFF2-40B4-BE49-F238E27FC236}">
                <a16:creationId xmlns:a16="http://schemas.microsoft.com/office/drawing/2014/main" id="{C505EE48-DF8A-467E-89FE-0EBC5E185060}"/>
              </a:ext>
            </a:extLst>
          </p:cNvPr>
          <p:cNvSpPr/>
          <p:nvPr/>
        </p:nvSpPr>
        <p:spPr>
          <a:xfrm>
            <a:off x="3419180"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8" name="Oval 157">
            <a:extLst>
              <a:ext uri="{FF2B5EF4-FFF2-40B4-BE49-F238E27FC236}">
                <a16:creationId xmlns:a16="http://schemas.microsoft.com/office/drawing/2014/main" id="{FD7B1C6B-E8D4-EFC5-C8FA-2D6723ABB681}"/>
              </a:ext>
            </a:extLst>
          </p:cNvPr>
          <p:cNvSpPr/>
          <p:nvPr/>
        </p:nvSpPr>
        <p:spPr>
          <a:xfrm>
            <a:off x="3117552"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9" name="Oval 158">
            <a:extLst>
              <a:ext uri="{FF2B5EF4-FFF2-40B4-BE49-F238E27FC236}">
                <a16:creationId xmlns:a16="http://schemas.microsoft.com/office/drawing/2014/main" id="{E105DA10-E560-7421-E632-C113FE67C75B}"/>
              </a:ext>
            </a:extLst>
          </p:cNvPr>
          <p:cNvSpPr/>
          <p:nvPr/>
        </p:nvSpPr>
        <p:spPr>
          <a:xfrm>
            <a:off x="6133832"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60" name="Oval 159">
            <a:extLst>
              <a:ext uri="{FF2B5EF4-FFF2-40B4-BE49-F238E27FC236}">
                <a16:creationId xmlns:a16="http://schemas.microsoft.com/office/drawing/2014/main" id="{299B0AD5-CD23-5483-AC5C-776C5382F33F}"/>
              </a:ext>
            </a:extLst>
          </p:cNvPr>
          <p:cNvSpPr/>
          <p:nvPr/>
        </p:nvSpPr>
        <p:spPr>
          <a:xfrm>
            <a:off x="5832204"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1" name="Oval 160">
            <a:extLst>
              <a:ext uri="{FF2B5EF4-FFF2-40B4-BE49-F238E27FC236}">
                <a16:creationId xmlns:a16="http://schemas.microsoft.com/office/drawing/2014/main" id="{270734D3-B181-E7F8-50DD-419D705BB846}"/>
              </a:ext>
            </a:extLst>
          </p:cNvPr>
          <p:cNvSpPr/>
          <p:nvPr/>
        </p:nvSpPr>
        <p:spPr>
          <a:xfrm>
            <a:off x="5530576"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2" name="Oval 161">
            <a:extLst>
              <a:ext uri="{FF2B5EF4-FFF2-40B4-BE49-F238E27FC236}">
                <a16:creationId xmlns:a16="http://schemas.microsoft.com/office/drawing/2014/main" id="{2386099D-0B12-A6A6-DC7E-D70C10021630}"/>
              </a:ext>
            </a:extLst>
          </p:cNvPr>
          <p:cNvSpPr/>
          <p:nvPr/>
        </p:nvSpPr>
        <p:spPr>
          <a:xfrm>
            <a:off x="8245226"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3" name="Oval 162">
            <a:extLst>
              <a:ext uri="{FF2B5EF4-FFF2-40B4-BE49-F238E27FC236}">
                <a16:creationId xmlns:a16="http://schemas.microsoft.com/office/drawing/2014/main" id="{E1B8794C-8AD9-6FD8-6B6E-16E20181F59B}"/>
              </a:ext>
            </a:extLst>
          </p:cNvPr>
          <p:cNvSpPr/>
          <p:nvPr/>
        </p:nvSpPr>
        <p:spPr>
          <a:xfrm>
            <a:off x="7943600"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4" name="Oval 163">
            <a:extLst>
              <a:ext uri="{FF2B5EF4-FFF2-40B4-BE49-F238E27FC236}">
                <a16:creationId xmlns:a16="http://schemas.microsoft.com/office/drawing/2014/main" id="{2D2ACBAE-731D-D390-7F32-36A7704BA1C4}"/>
              </a:ext>
            </a:extLst>
          </p:cNvPr>
          <p:cNvSpPr/>
          <p:nvPr/>
        </p:nvSpPr>
        <p:spPr>
          <a:xfrm>
            <a:off x="7340344"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5" name="Oval 164">
            <a:extLst>
              <a:ext uri="{FF2B5EF4-FFF2-40B4-BE49-F238E27FC236}">
                <a16:creationId xmlns:a16="http://schemas.microsoft.com/office/drawing/2014/main" id="{3B018C55-CC0C-111C-26C3-8CCC865DF3AD}"/>
              </a:ext>
            </a:extLst>
          </p:cNvPr>
          <p:cNvSpPr/>
          <p:nvPr/>
        </p:nvSpPr>
        <p:spPr>
          <a:xfrm>
            <a:off x="6737088"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6" name="Oval 165">
            <a:extLst>
              <a:ext uri="{FF2B5EF4-FFF2-40B4-BE49-F238E27FC236}">
                <a16:creationId xmlns:a16="http://schemas.microsoft.com/office/drawing/2014/main" id="{D33CDE75-8A8E-484D-5CB8-4DA2C32EC49C}"/>
              </a:ext>
            </a:extLst>
          </p:cNvPr>
          <p:cNvSpPr/>
          <p:nvPr/>
        </p:nvSpPr>
        <p:spPr>
          <a:xfrm>
            <a:off x="704528"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67" name="Oval 166">
            <a:extLst>
              <a:ext uri="{FF2B5EF4-FFF2-40B4-BE49-F238E27FC236}">
                <a16:creationId xmlns:a16="http://schemas.microsoft.com/office/drawing/2014/main" id="{072F6C98-58E5-A294-D425-D197D7E42072}"/>
              </a:ext>
            </a:extLst>
          </p:cNvPr>
          <p:cNvSpPr/>
          <p:nvPr/>
        </p:nvSpPr>
        <p:spPr>
          <a:xfrm>
            <a:off x="1006156"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8" name="Oval 167">
            <a:extLst>
              <a:ext uri="{FF2B5EF4-FFF2-40B4-BE49-F238E27FC236}">
                <a16:creationId xmlns:a16="http://schemas.microsoft.com/office/drawing/2014/main" id="{1B47B10B-59BC-B434-029E-226962F04AD8}"/>
              </a:ext>
            </a:extLst>
          </p:cNvPr>
          <p:cNvSpPr/>
          <p:nvPr/>
        </p:nvSpPr>
        <p:spPr>
          <a:xfrm>
            <a:off x="2212668"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9" name="Oval 168">
            <a:extLst>
              <a:ext uri="{FF2B5EF4-FFF2-40B4-BE49-F238E27FC236}">
                <a16:creationId xmlns:a16="http://schemas.microsoft.com/office/drawing/2014/main" id="{FF955CE1-DA36-118E-41AF-257AF3F72D12}"/>
              </a:ext>
            </a:extLst>
          </p:cNvPr>
          <p:cNvSpPr/>
          <p:nvPr/>
        </p:nvSpPr>
        <p:spPr>
          <a:xfrm>
            <a:off x="1307784"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72" name="Oval 171">
            <a:extLst>
              <a:ext uri="{FF2B5EF4-FFF2-40B4-BE49-F238E27FC236}">
                <a16:creationId xmlns:a16="http://schemas.microsoft.com/office/drawing/2014/main" id="{5C014B39-F51E-B294-B6D2-ABAC04E7AB77}"/>
              </a:ext>
            </a:extLst>
          </p:cNvPr>
          <p:cNvSpPr/>
          <p:nvPr/>
        </p:nvSpPr>
        <p:spPr>
          <a:xfrm>
            <a:off x="9458282"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73" name="Oval 172">
            <a:extLst>
              <a:ext uri="{FF2B5EF4-FFF2-40B4-BE49-F238E27FC236}">
                <a16:creationId xmlns:a16="http://schemas.microsoft.com/office/drawing/2014/main" id="{509E8422-DBC9-0AB3-8E2E-FFCEA7B7B799}"/>
              </a:ext>
            </a:extLst>
          </p:cNvPr>
          <p:cNvSpPr/>
          <p:nvPr/>
        </p:nvSpPr>
        <p:spPr>
          <a:xfrm>
            <a:off x="9156656"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74" name="Oval 173">
            <a:extLst>
              <a:ext uri="{FF2B5EF4-FFF2-40B4-BE49-F238E27FC236}">
                <a16:creationId xmlns:a16="http://schemas.microsoft.com/office/drawing/2014/main" id="{3B9A3A90-E72E-7076-D94B-F0485DBC5431}"/>
              </a:ext>
            </a:extLst>
          </p:cNvPr>
          <p:cNvSpPr/>
          <p:nvPr/>
        </p:nvSpPr>
        <p:spPr>
          <a:xfrm>
            <a:off x="8553400" y="4795395"/>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27" name="Textfeld 26">
            <a:extLst>
              <a:ext uri="{FF2B5EF4-FFF2-40B4-BE49-F238E27FC236}">
                <a16:creationId xmlns:a16="http://schemas.microsoft.com/office/drawing/2014/main" id="{ACDE0515-8BA5-8B3C-0293-D887D1F11C8F}"/>
              </a:ext>
            </a:extLst>
          </p:cNvPr>
          <p:cNvSpPr txBox="1"/>
          <p:nvPr/>
        </p:nvSpPr>
        <p:spPr>
          <a:xfrm>
            <a:off x="1496616" y="1700808"/>
            <a:ext cx="1058303"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Bundesämter</a:t>
            </a:r>
          </a:p>
        </p:txBody>
      </p:sp>
      <p:sp>
        <p:nvSpPr>
          <p:cNvPr id="28" name="Oval 27">
            <a:extLst>
              <a:ext uri="{FF2B5EF4-FFF2-40B4-BE49-F238E27FC236}">
                <a16:creationId xmlns:a16="http://schemas.microsoft.com/office/drawing/2014/main" id="{E5A4C87D-E9FE-2CDD-63CF-3E353361AF0D}"/>
              </a:ext>
            </a:extLst>
          </p:cNvPr>
          <p:cNvSpPr/>
          <p:nvPr/>
        </p:nvSpPr>
        <p:spPr>
          <a:xfrm>
            <a:off x="1568624" y="1974461"/>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29" name="Oval 28">
            <a:extLst>
              <a:ext uri="{FF2B5EF4-FFF2-40B4-BE49-F238E27FC236}">
                <a16:creationId xmlns:a16="http://schemas.microsoft.com/office/drawing/2014/main" id="{4585CA02-33A4-3E79-EA3D-1809167E8F7B}"/>
              </a:ext>
            </a:extLst>
          </p:cNvPr>
          <p:cNvSpPr/>
          <p:nvPr/>
        </p:nvSpPr>
        <p:spPr>
          <a:xfrm>
            <a:off x="1911383" y="1974461"/>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57" name="Ring 56">
            <a:extLst>
              <a:ext uri="{FF2B5EF4-FFF2-40B4-BE49-F238E27FC236}">
                <a16:creationId xmlns:a16="http://schemas.microsoft.com/office/drawing/2014/main" id="{45AEB08B-3C7E-20B6-BDE7-23CE0E17D08C}"/>
              </a:ext>
            </a:extLst>
          </p:cNvPr>
          <p:cNvSpPr/>
          <p:nvPr/>
        </p:nvSpPr>
        <p:spPr>
          <a:xfrm>
            <a:off x="5035320" y="1598552"/>
            <a:ext cx="1136016" cy="1110368"/>
          </a:xfrm>
          <a:prstGeom prst="donu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chemeClr val="tx1"/>
              </a:solidFill>
            </a:endParaRPr>
          </a:p>
        </p:txBody>
      </p:sp>
      <p:sp>
        <p:nvSpPr>
          <p:cNvPr id="8" name="Oval 7">
            <a:extLst>
              <a:ext uri="{FF2B5EF4-FFF2-40B4-BE49-F238E27FC236}">
                <a16:creationId xmlns:a16="http://schemas.microsoft.com/office/drawing/2014/main" id="{80264C49-EC9A-5149-B192-12AB99063B1F}"/>
              </a:ext>
            </a:extLst>
          </p:cNvPr>
          <p:cNvSpPr/>
          <p:nvPr/>
        </p:nvSpPr>
        <p:spPr>
          <a:xfrm>
            <a:off x="5189328" y="1739736"/>
            <a:ext cx="828000" cy="8280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latin typeface="PT Sans" panose="020B0503020203020204" pitchFamily="34" charset="77"/>
              </a:rPr>
              <a:t>OSKR</a:t>
            </a:r>
            <a:br>
              <a:rPr lang="de-DE" sz="1000" dirty="0">
                <a:latin typeface="PT Sans" panose="020B0503020203020204" pitchFamily="34" charset="77"/>
              </a:rPr>
            </a:br>
            <a:r>
              <a:rPr lang="de-DE" sz="1000" dirty="0">
                <a:latin typeface="PT Sans" panose="020B0503020203020204" pitchFamily="34" charset="77"/>
              </a:rPr>
              <a:t>CH</a:t>
            </a:r>
            <a:br>
              <a:rPr lang="de-DE" sz="1000" dirty="0">
                <a:latin typeface="PT Sans" panose="020B0503020203020204" pitchFamily="34" charset="77"/>
              </a:rPr>
            </a:br>
            <a:r>
              <a:rPr lang="de-DE" sz="700" dirty="0">
                <a:latin typeface="PT Sans" panose="020B0503020203020204" pitchFamily="34" charset="77"/>
              </a:rPr>
              <a:t>DE &amp; FR &amp; IT</a:t>
            </a:r>
          </a:p>
        </p:txBody>
      </p:sp>
      <p:sp>
        <p:nvSpPr>
          <p:cNvPr id="58" name="Legende mit Linie (1) 57">
            <a:extLst>
              <a:ext uri="{FF2B5EF4-FFF2-40B4-BE49-F238E27FC236}">
                <a16:creationId xmlns:a16="http://schemas.microsoft.com/office/drawing/2014/main" id="{6A60FFAF-606D-A0F4-52E5-403199CCB8F7}"/>
              </a:ext>
            </a:extLst>
          </p:cNvPr>
          <p:cNvSpPr/>
          <p:nvPr/>
        </p:nvSpPr>
        <p:spPr>
          <a:xfrm>
            <a:off x="6974198" y="2179070"/>
            <a:ext cx="1083864" cy="434510"/>
          </a:xfrm>
          <a:prstGeom prst="borderCallout1">
            <a:avLst>
              <a:gd name="adj1" fmla="val 18750"/>
              <a:gd name="adj2" fmla="val -8333"/>
              <a:gd name="adj3" fmla="val -12333"/>
              <a:gd name="adj4" fmla="val -74214"/>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de-CH" sz="900" dirty="0">
                <a:solidFill>
                  <a:schemeClr val="accent5"/>
                </a:solidFill>
              </a:rPr>
              <a:t>Unabhängigkeit</a:t>
            </a:r>
          </a:p>
        </p:txBody>
      </p:sp>
      <p:sp>
        <p:nvSpPr>
          <p:cNvPr id="60" name="Oval 59">
            <a:extLst>
              <a:ext uri="{FF2B5EF4-FFF2-40B4-BE49-F238E27FC236}">
                <a16:creationId xmlns:a16="http://schemas.microsoft.com/office/drawing/2014/main" id="{0488AFF2-187C-EE5F-9764-3652EDD1C422}"/>
              </a:ext>
            </a:extLst>
          </p:cNvPr>
          <p:cNvSpPr/>
          <p:nvPr/>
        </p:nvSpPr>
        <p:spPr>
          <a:xfrm>
            <a:off x="1047287"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AR</a:t>
            </a:r>
          </a:p>
        </p:txBody>
      </p:sp>
      <p:sp>
        <p:nvSpPr>
          <p:cNvPr id="61" name="Oval 60">
            <a:extLst>
              <a:ext uri="{FF2B5EF4-FFF2-40B4-BE49-F238E27FC236}">
                <a16:creationId xmlns:a16="http://schemas.microsoft.com/office/drawing/2014/main" id="{8A5DDD1F-910D-2BCF-34AB-87EDE3F4317E}"/>
              </a:ext>
            </a:extLst>
          </p:cNvPr>
          <p:cNvSpPr/>
          <p:nvPr/>
        </p:nvSpPr>
        <p:spPr>
          <a:xfrm>
            <a:off x="1390046"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AI</a:t>
            </a:r>
          </a:p>
        </p:txBody>
      </p:sp>
      <p:sp>
        <p:nvSpPr>
          <p:cNvPr id="62" name="Oval 61">
            <a:extLst>
              <a:ext uri="{FF2B5EF4-FFF2-40B4-BE49-F238E27FC236}">
                <a16:creationId xmlns:a16="http://schemas.microsoft.com/office/drawing/2014/main" id="{DCD7D731-73A2-819B-2088-689AB45DC791}"/>
              </a:ext>
            </a:extLst>
          </p:cNvPr>
          <p:cNvSpPr/>
          <p:nvPr/>
        </p:nvSpPr>
        <p:spPr>
          <a:xfrm>
            <a:off x="1732805"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3" name="Oval 62">
            <a:extLst>
              <a:ext uri="{FF2B5EF4-FFF2-40B4-BE49-F238E27FC236}">
                <a16:creationId xmlns:a16="http://schemas.microsoft.com/office/drawing/2014/main" id="{17B90431-2389-8AE5-689F-2815EC05A11A}"/>
              </a:ext>
            </a:extLst>
          </p:cNvPr>
          <p:cNvSpPr/>
          <p:nvPr/>
        </p:nvSpPr>
        <p:spPr>
          <a:xfrm>
            <a:off x="3103841"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4" name="Oval 63">
            <a:extLst>
              <a:ext uri="{FF2B5EF4-FFF2-40B4-BE49-F238E27FC236}">
                <a16:creationId xmlns:a16="http://schemas.microsoft.com/office/drawing/2014/main" id="{FAE1DB44-4B82-F12E-72C1-64D2F9A60288}"/>
              </a:ext>
            </a:extLst>
          </p:cNvPr>
          <p:cNvSpPr/>
          <p:nvPr/>
        </p:nvSpPr>
        <p:spPr>
          <a:xfrm>
            <a:off x="2761082"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5" name="Oval 64">
            <a:extLst>
              <a:ext uri="{FF2B5EF4-FFF2-40B4-BE49-F238E27FC236}">
                <a16:creationId xmlns:a16="http://schemas.microsoft.com/office/drawing/2014/main" id="{A902D20E-BAE8-B958-8CB3-6C10E080583B}"/>
              </a:ext>
            </a:extLst>
          </p:cNvPr>
          <p:cNvSpPr/>
          <p:nvPr/>
        </p:nvSpPr>
        <p:spPr>
          <a:xfrm>
            <a:off x="3446600"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GL</a:t>
            </a:r>
          </a:p>
        </p:txBody>
      </p:sp>
      <p:sp>
        <p:nvSpPr>
          <p:cNvPr id="66" name="Oval 65">
            <a:extLst>
              <a:ext uri="{FF2B5EF4-FFF2-40B4-BE49-F238E27FC236}">
                <a16:creationId xmlns:a16="http://schemas.microsoft.com/office/drawing/2014/main" id="{1E6176EC-3757-32AD-84FD-E9C19C7BEC31}"/>
              </a:ext>
            </a:extLst>
          </p:cNvPr>
          <p:cNvSpPr/>
          <p:nvPr/>
        </p:nvSpPr>
        <p:spPr>
          <a:xfrm>
            <a:off x="3789359"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GR</a:t>
            </a:r>
          </a:p>
        </p:txBody>
      </p:sp>
      <p:sp>
        <p:nvSpPr>
          <p:cNvPr id="67" name="Oval 66">
            <a:extLst>
              <a:ext uri="{FF2B5EF4-FFF2-40B4-BE49-F238E27FC236}">
                <a16:creationId xmlns:a16="http://schemas.microsoft.com/office/drawing/2014/main" id="{84DCD195-6CD4-531A-33C5-03E19082F060}"/>
              </a:ext>
            </a:extLst>
          </p:cNvPr>
          <p:cNvSpPr/>
          <p:nvPr/>
        </p:nvSpPr>
        <p:spPr>
          <a:xfrm>
            <a:off x="5845913"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SG</a:t>
            </a:r>
          </a:p>
        </p:txBody>
      </p:sp>
      <p:sp>
        <p:nvSpPr>
          <p:cNvPr id="85" name="Oval 84">
            <a:extLst>
              <a:ext uri="{FF2B5EF4-FFF2-40B4-BE49-F238E27FC236}">
                <a16:creationId xmlns:a16="http://schemas.microsoft.com/office/drawing/2014/main" id="{98FB5B3C-BA7C-6423-C61D-8C789F0D9147}"/>
              </a:ext>
            </a:extLst>
          </p:cNvPr>
          <p:cNvSpPr/>
          <p:nvPr/>
        </p:nvSpPr>
        <p:spPr>
          <a:xfrm>
            <a:off x="6188672"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SH</a:t>
            </a:r>
          </a:p>
        </p:txBody>
      </p:sp>
      <p:sp>
        <p:nvSpPr>
          <p:cNvPr id="92" name="Oval 91">
            <a:extLst>
              <a:ext uri="{FF2B5EF4-FFF2-40B4-BE49-F238E27FC236}">
                <a16:creationId xmlns:a16="http://schemas.microsoft.com/office/drawing/2014/main" id="{B348F610-DF68-FC71-5A53-C9318296FCFF}"/>
              </a:ext>
            </a:extLst>
          </p:cNvPr>
          <p:cNvSpPr/>
          <p:nvPr/>
        </p:nvSpPr>
        <p:spPr>
          <a:xfrm>
            <a:off x="7216949" y="4076194"/>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TG</a:t>
            </a:r>
          </a:p>
        </p:txBody>
      </p:sp>
      <p:sp>
        <p:nvSpPr>
          <p:cNvPr id="93" name="Oval 92">
            <a:extLst>
              <a:ext uri="{FF2B5EF4-FFF2-40B4-BE49-F238E27FC236}">
                <a16:creationId xmlns:a16="http://schemas.microsoft.com/office/drawing/2014/main" id="{9BC35CE5-CE5D-BCF0-4E10-261759C2CE43}"/>
              </a:ext>
            </a:extLst>
          </p:cNvPr>
          <p:cNvSpPr/>
          <p:nvPr/>
        </p:nvSpPr>
        <p:spPr>
          <a:xfrm>
            <a:off x="8930744"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94" name="Oval 93">
            <a:extLst>
              <a:ext uri="{FF2B5EF4-FFF2-40B4-BE49-F238E27FC236}">
                <a16:creationId xmlns:a16="http://schemas.microsoft.com/office/drawing/2014/main" id="{78FCD1FB-DFE6-2EF1-DE1E-D4BB368770DF}"/>
              </a:ext>
            </a:extLst>
          </p:cNvPr>
          <p:cNvSpPr/>
          <p:nvPr/>
        </p:nvSpPr>
        <p:spPr>
          <a:xfrm>
            <a:off x="8587985" y="4076194"/>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95" name="Oval 94">
            <a:extLst>
              <a:ext uri="{FF2B5EF4-FFF2-40B4-BE49-F238E27FC236}">
                <a16:creationId xmlns:a16="http://schemas.microsoft.com/office/drawing/2014/main" id="{A9C40ED4-5F55-38DA-AF2F-A59B7D695977}"/>
              </a:ext>
            </a:extLst>
          </p:cNvPr>
          <p:cNvSpPr/>
          <p:nvPr/>
        </p:nvSpPr>
        <p:spPr>
          <a:xfrm>
            <a:off x="1568624"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96" name="Oval 95">
            <a:extLst>
              <a:ext uri="{FF2B5EF4-FFF2-40B4-BE49-F238E27FC236}">
                <a16:creationId xmlns:a16="http://schemas.microsoft.com/office/drawing/2014/main" id="{4423114D-8C0D-3D9B-9AF4-11B42A751502}"/>
              </a:ext>
            </a:extLst>
          </p:cNvPr>
          <p:cNvSpPr/>
          <p:nvPr/>
        </p:nvSpPr>
        <p:spPr>
          <a:xfrm>
            <a:off x="1870252"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97" name="Oval 96">
            <a:extLst>
              <a:ext uri="{FF2B5EF4-FFF2-40B4-BE49-F238E27FC236}">
                <a16:creationId xmlns:a16="http://schemas.microsoft.com/office/drawing/2014/main" id="{ECE5DE2B-982A-0306-A134-3C997BA09F40}"/>
              </a:ext>
            </a:extLst>
          </p:cNvPr>
          <p:cNvSpPr/>
          <p:nvPr/>
        </p:nvSpPr>
        <p:spPr>
          <a:xfrm>
            <a:off x="2491156"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01" name="Oval 100">
            <a:extLst>
              <a:ext uri="{FF2B5EF4-FFF2-40B4-BE49-F238E27FC236}">
                <a16:creationId xmlns:a16="http://schemas.microsoft.com/office/drawing/2014/main" id="{DC485FE6-0B6D-6959-AE33-8DFC3A3579A7}"/>
              </a:ext>
            </a:extLst>
          </p:cNvPr>
          <p:cNvSpPr/>
          <p:nvPr/>
        </p:nvSpPr>
        <p:spPr>
          <a:xfrm>
            <a:off x="2792784"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09" name="Oval 108">
            <a:extLst>
              <a:ext uri="{FF2B5EF4-FFF2-40B4-BE49-F238E27FC236}">
                <a16:creationId xmlns:a16="http://schemas.microsoft.com/office/drawing/2014/main" id="{EA3D1847-3E1B-59FB-2147-04950F32F1CB}"/>
              </a:ext>
            </a:extLst>
          </p:cNvPr>
          <p:cNvSpPr/>
          <p:nvPr/>
        </p:nvSpPr>
        <p:spPr>
          <a:xfrm>
            <a:off x="6465192"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0" name="Oval 109">
            <a:extLst>
              <a:ext uri="{FF2B5EF4-FFF2-40B4-BE49-F238E27FC236}">
                <a16:creationId xmlns:a16="http://schemas.microsoft.com/office/drawing/2014/main" id="{A85E7B9D-59AC-17E9-38BE-34369C0270AC}"/>
              </a:ext>
            </a:extLst>
          </p:cNvPr>
          <p:cNvSpPr/>
          <p:nvPr/>
        </p:nvSpPr>
        <p:spPr>
          <a:xfrm>
            <a:off x="7041256"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1" name="Oval 110">
            <a:extLst>
              <a:ext uri="{FF2B5EF4-FFF2-40B4-BE49-F238E27FC236}">
                <a16:creationId xmlns:a16="http://schemas.microsoft.com/office/drawing/2014/main" id="{A335E640-61F6-C638-A830-053A151D7604}"/>
              </a:ext>
            </a:extLst>
          </p:cNvPr>
          <p:cNvSpPr/>
          <p:nvPr/>
        </p:nvSpPr>
        <p:spPr>
          <a:xfrm>
            <a:off x="7617320"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2" name="Oval 111">
            <a:extLst>
              <a:ext uri="{FF2B5EF4-FFF2-40B4-BE49-F238E27FC236}">
                <a16:creationId xmlns:a16="http://schemas.microsoft.com/office/drawing/2014/main" id="{384FCE88-24DB-4EA8-F029-A42BBFDE93E8}"/>
              </a:ext>
            </a:extLst>
          </p:cNvPr>
          <p:cNvSpPr/>
          <p:nvPr/>
        </p:nvSpPr>
        <p:spPr>
          <a:xfrm>
            <a:off x="8841432" y="4797152"/>
            <a:ext cx="216000" cy="217781"/>
          </a:xfrm>
          <a:prstGeom prst="ellipse">
            <a:avLst/>
          </a:prstGeom>
          <a:solidFill>
            <a:schemeClr val="accent1"/>
          </a:solidFill>
          <a:ln w="12700">
            <a:solidFill>
              <a:schemeClr val="accent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9" name="Textfeld 8">
            <a:extLst>
              <a:ext uri="{FF2B5EF4-FFF2-40B4-BE49-F238E27FC236}">
                <a16:creationId xmlns:a16="http://schemas.microsoft.com/office/drawing/2014/main" id="{AEC76719-C16C-49BC-CA17-176ADB3FD313}"/>
              </a:ext>
            </a:extLst>
          </p:cNvPr>
          <p:cNvSpPr txBox="1"/>
          <p:nvPr/>
        </p:nvSpPr>
        <p:spPr>
          <a:xfrm>
            <a:off x="1458664" y="2359913"/>
            <a:ext cx="470000" cy="276999"/>
          </a:xfrm>
          <a:prstGeom prst="rect">
            <a:avLst/>
          </a:prstGeom>
          <a:noFill/>
        </p:spPr>
        <p:txBody>
          <a:bodyPr wrap="none" rtlCol="0">
            <a:spAutoFit/>
          </a:bodyPr>
          <a:lstStyle/>
          <a:p>
            <a:r>
              <a:rPr lang="de-DE" sz="1200" b="0" dirty="0">
                <a:solidFill>
                  <a:schemeClr val="accent1"/>
                </a:solidFill>
                <a:latin typeface="PT Sans" panose="020B0503020203020204" pitchFamily="34" charset="77"/>
              </a:rPr>
              <a:t>SEM</a:t>
            </a:r>
          </a:p>
        </p:txBody>
      </p:sp>
      <p:sp>
        <p:nvSpPr>
          <p:cNvPr id="14" name="Textfeld 13">
            <a:extLst>
              <a:ext uri="{FF2B5EF4-FFF2-40B4-BE49-F238E27FC236}">
                <a16:creationId xmlns:a16="http://schemas.microsoft.com/office/drawing/2014/main" id="{B09811A3-D92F-38C6-C34A-C1E7828A623D}"/>
              </a:ext>
            </a:extLst>
          </p:cNvPr>
          <p:cNvSpPr txBox="1"/>
          <p:nvPr/>
        </p:nvSpPr>
        <p:spPr>
          <a:xfrm>
            <a:off x="1818704" y="2348880"/>
            <a:ext cx="638316" cy="276999"/>
          </a:xfrm>
          <a:prstGeom prst="rect">
            <a:avLst/>
          </a:prstGeom>
          <a:noFill/>
        </p:spPr>
        <p:txBody>
          <a:bodyPr wrap="none" rtlCol="0">
            <a:spAutoFit/>
          </a:bodyPr>
          <a:lstStyle/>
          <a:p>
            <a:r>
              <a:rPr lang="de-DE" sz="1200" b="0" dirty="0">
                <a:solidFill>
                  <a:schemeClr val="accent1"/>
                </a:solidFill>
                <a:latin typeface="PT Sans" panose="020B0503020203020204" pitchFamily="34" charset="77"/>
              </a:rPr>
              <a:t>BASPO</a:t>
            </a:r>
          </a:p>
        </p:txBody>
      </p:sp>
      <p:cxnSp>
        <p:nvCxnSpPr>
          <p:cNvPr id="4" name="Gerade Verbindung mit Pfeil 3">
            <a:extLst>
              <a:ext uri="{FF2B5EF4-FFF2-40B4-BE49-F238E27FC236}">
                <a16:creationId xmlns:a16="http://schemas.microsoft.com/office/drawing/2014/main" id="{43F0CA1E-C6E2-15EA-CD8A-EB8B29CF67F1}"/>
              </a:ext>
            </a:extLst>
          </p:cNvPr>
          <p:cNvCxnSpPr>
            <a:cxnSpLocks/>
          </p:cNvCxnSpPr>
          <p:nvPr/>
        </p:nvCxnSpPr>
        <p:spPr>
          <a:xfrm flipH="1">
            <a:off x="3936808" y="2153736"/>
            <a:ext cx="1252520" cy="2533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 name="Gerade Verbindung mit Pfeil 4">
            <a:extLst>
              <a:ext uri="{FF2B5EF4-FFF2-40B4-BE49-F238E27FC236}">
                <a16:creationId xmlns:a16="http://schemas.microsoft.com/office/drawing/2014/main" id="{5461CA5B-7CDF-D387-6E64-C53D9270AE78}"/>
              </a:ext>
            </a:extLst>
          </p:cNvPr>
          <p:cNvCxnSpPr>
            <a:cxnSpLocks/>
          </p:cNvCxnSpPr>
          <p:nvPr/>
        </p:nvCxnSpPr>
        <p:spPr>
          <a:xfrm>
            <a:off x="6017328" y="2153736"/>
            <a:ext cx="1027934" cy="317592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6" name="Gerade Verbindung mit Pfeil 5">
            <a:extLst>
              <a:ext uri="{FF2B5EF4-FFF2-40B4-BE49-F238E27FC236}">
                <a16:creationId xmlns:a16="http://schemas.microsoft.com/office/drawing/2014/main" id="{179DE3C0-DDDE-4B29-70FE-997B1C47C31C}"/>
              </a:ext>
            </a:extLst>
          </p:cNvPr>
          <p:cNvCxnSpPr>
            <a:cxnSpLocks/>
          </p:cNvCxnSpPr>
          <p:nvPr/>
        </p:nvCxnSpPr>
        <p:spPr>
          <a:xfrm>
            <a:off x="5603328" y="2567736"/>
            <a:ext cx="141760" cy="381401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D0B302AC-B72B-611C-04CD-9C49C8E249A8}"/>
              </a:ext>
            </a:extLst>
          </p:cNvPr>
          <p:cNvCxnSpPr>
            <a:cxnSpLocks/>
          </p:cNvCxnSpPr>
          <p:nvPr/>
        </p:nvCxnSpPr>
        <p:spPr>
          <a:xfrm>
            <a:off x="5896070" y="2446478"/>
            <a:ext cx="68529" cy="1669418"/>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487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Ombudsstelle ist nur punktuell notwendig</a:t>
            </a:r>
          </a:p>
        </p:txBody>
      </p:sp>
      <p:graphicFrame>
        <p:nvGraphicFramePr>
          <p:cNvPr id="8" name="Inhaltsplatzhalter 7"/>
          <p:cNvGraphicFramePr>
            <a:graphicFrameLocks noGrp="1"/>
          </p:cNvGraphicFramePr>
          <p:nvPr>
            <p:ph sz="quarter" idx="13"/>
            <p:extLst>
              <p:ext uri="{D42A27DB-BD31-4B8C-83A1-F6EECF244321}">
                <p14:modId xmlns:p14="http://schemas.microsoft.com/office/powerpoint/2010/main" val="3606364284"/>
              </p:ext>
            </p:extLst>
          </p:nvPr>
        </p:nvGraphicFramePr>
        <p:xfrm>
          <a:off x="639763" y="1628775"/>
          <a:ext cx="8853487" cy="42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platzhalter 6"/>
          <p:cNvSpPr>
            <a:spLocks noGrp="1"/>
          </p:cNvSpPr>
          <p:nvPr>
            <p:ph type="body" sz="quarter" idx="18"/>
          </p:nvPr>
        </p:nvSpPr>
        <p:spPr/>
        <p:txBody>
          <a:bodyPr/>
          <a:lstStyle/>
          <a:p>
            <a:r>
              <a:rPr lang="de-DE" dirty="0"/>
              <a:t>DIENSTLEISTUNGEN</a:t>
            </a:r>
          </a:p>
        </p:txBody>
      </p:sp>
      <p:grpSp>
        <p:nvGrpSpPr>
          <p:cNvPr id="9" name="Gruppierung 8"/>
          <p:cNvGrpSpPr>
            <a:grpSpLocks noChangeAspect="1"/>
          </p:cNvGrpSpPr>
          <p:nvPr/>
        </p:nvGrpSpPr>
        <p:grpSpPr>
          <a:xfrm>
            <a:off x="920552" y="1631927"/>
            <a:ext cx="952581" cy="950339"/>
            <a:chOff x="2467073" y="2422614"/>
            <a:chExt cx="3960441" cy="3558905"/>
          </a:xfrm>
        </p:grpSpPr>
        <p:pic>
          <p:nvPicPr>
            <p:cNvPr id="10" name="Bild 9"/>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a:ext>
              </a:extLst>
            </a:blip>
            <a:srcRect b="-1630"/>
            <a:stretch/>
          </p:blipFill>
          <p:spPr>
            <a:xfrm>
              <a:off x="2467073" y="2422614"/>
              <a:ext cx="3960441" cy="3558905"/>
            </a:xfrm>
            <a:prstGeom prst="rect">
              <a:avLst/>
            </a:prstGeom>
          </p:spPr>
        </p:pic>
        <p:pic>
          <p:nvPicPr>
            <p:cNvPr id="11" name="Bild 10"/>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880992" y="4922478"/>
              <a:ext cx="801304" cy="801304"/>
            </a:xfrm>
            <a:prstGeom prst="rect">
              <a:avLst/>
            </a:prstGeom>
          </p:spPr>
        </p:pic>
      </p:grpSp>
      <p:grpSp>
        <p:nvGrpSpPr>
          <p:cNvPr id="12" name="Gruppierung 11"/>
          <p:cNvGrpSpPr>
            <a:grpSpLocks noChangeAspect="1"/>
          </p:cNvGrpSpPr>
          <p:nvPr/>
        </p:nvGrpSpPr>
        <p:grpSpPr>
          <a:xfrm>
            <a:off x="4720499" y="1631927"/>
            <a:ext cx="952581" cy="950339"/>
            <a:chOff x="2467073" y="2422614"/>
            <a:chExt cx="3960441" cy="3558905"/>
          </a:xfrm>
        </p:grpSpPr>
        <p:pic>
          <p:nvPicPr>
            <p:cNvPr id="13" name="Bild 12"/>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a:ext>
              </a:extLst>
            </a:blip>
            <a:srcRect b="-1630"/>
            <a:stretch/>
          </p:blipFill>
          <p:spPr>
            <a:xfrm>
              <a:off x="2467073" y="2422614"/>
              <a:ext cx="3960441" cy="3558905"/>
            </a:xfrm>
            <a:prstGeom prst="rect">
              <a:avLst/>
            </a:prstGeom>
          </p:spPr>
        </p:pic>
        <p:pic>
          <p:nvPicPr>
            <p:cNvPr id="14" name="Bild 13"/>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880992" y="4922478"/>
              <a:ext cx="801304" cy="801304"/>
            </a:xfrm>
            <a:prstGeom prst="rect">
              <a:avLst/>
            </a:prstGeom>
          </p:spPr>
        </p:pic>
      </p:grpSp>
      <p:grpSp>
        <p:nvGrpSpPr>
          <p:cNvPr id="15" name="Gruppierung 14"/>
          <p:cNvGrpSpPr>
            <a:grpSpLocks noChangeAspect="1"/>
          </p:cNvGrpSpPr>
          <p:nvPr/>
        </p:nvGrpSpPr>
        <p:grpSpPr>
          <a:xfrm>
            <a:off x="7312787" y="1631927"/>
            <a:ext cx="952581" cy="950339"/>
            <a:chOff x="2467073" y="2422614"/>
            <a:chExt cx="3960441" cy="3558905"/>
          </a:xfrm>
        </p:grpSpPr>
        <p:pic>
          <p:nvPicPr>
            <p:cNvPr id="16" name="Bild 15"/>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a:ext>
              </a:extLst>
            </a:blip>
            <a:srcRect b="-1630"/>
            <a:stretch/>
          </p:blipFill>
          <p:spPr>
            <a:xfrm>
              <a:off x="2467073" y="2422614"/>
              <a:ext cx="3960441" cy="3558905"/>
            </a:xfrm>
            <a:prstGeom prst="rect">
              <a:avLst/>
            </a:prstGeom>
          </p:spPr>
        </p:pic>
        <p:pic>
          <p:nvPicPr>
            <p:cNvPr id="17" name="Bild 16"/>
            <p:cNvPicPr>
              <a:picLocks noChangeAspect="1"/>
            </p:cNvPicPr>
            <p:nvPr/>
          </p:nvPicPr>
          <p:blipFill>
            <a:blip r:embed="rId9"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880992" y="4922478"/>
              <a:ext cx="801304" cy="801304"/>
            </a:xfrm>
            <a:prstGeom prst="rect">
              <a:avLst/>
            </a:prstGeom>
          </p:spPr>
        </p:pic>
      </p:grpSp>
      <p:cxnSp>
        <p:nvCxnSpPr>
          <p:cNvPr id="19" name="Gerade Verbindung mit Pfeil 18"/>
          <p:cNvCxnSpPr/>
          <p:nvPr/>
        </p:nvCxnSpPr>
        <p:spPr>
          <a:xfrm>
            <a:off x="5121095" y="2636912"/>
            <a:ext cx="0" cy="57606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p:nvPr/>
        </p:nvCxnSpPr>
        <p:spPr>
          <a:xfrm>
            <a:off x="7761312" y="2636912"/>
            <a:ext cx="0" cy="57606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p:nvPr/>
        </p:nvCxnSpPr>
        <p:spPr>
          <a:xfrm>
            <a:off x="1352600" y="2636912"/>
            <a:ext cx="0" cy="57606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5" name="Inhaltsplatzhalter 9"/>
          <p:cNvSpPr txBox="1">
            <a:spLocks/>
          </p:cNvSpPr>
          <p:nvPr/>
        </p:nvSpPr>
        <p:spPr bwMode="auto">
          <a:xfrm>
            <a:off x="636017" y="4293096"/>
            <a:ext cx="8853487" cy="236790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1" fontAlgn="base" hangingPunct="1">
              <a:spcBef>
                <a:spcPts val="700"/>
              </a:spcBef>
              <a:spcAft>
                <a:spcPct val="0"/>
              </a:spcAft>
              <a:buClr>
                <a:schemeClr val="accent2"/>
              </a:buClr>
              <a:buSzPct val="60000"/>
              <a:buFont typeface="Wingdings" charset="0"/>
              <a:buChar char=""/>
              <a:defRPr sz="2000" kern="1200">
                <a:solidFill>
                  <a:srgbClr val="606060"/>
                </a:solidFill>
                <a:latin typeface="+mn-lt"/>
                <a:ea typeface="ＭＳ Ｐゴシック" charset="0"/>
                <a:cs typeface="ＭＳ Ｐゴシック" charset="0"/>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de-DE" sz="1800" b="0" dirty="0">
                <a:latin typeface="PT Sans" panose="020B0503020203020204" pitchFamily="34" charset="77"/>
              </a:rPr>
              <a:t>Die Ombudsstelle...</a:t>
            </a:r>
          </a:p>
          <a:p>
            <a:pPr lvl="1" defTabSz="914400"/>
            <a:r>
              <a:rPr lang="de-DE" sz="1800" b="0" dirty="0">
                <a:latin typeface="PT Sans" panose="020B0503020203020204" pitchFamily="34" charset="77"/>
              </a:rPr>
              <a:t>setzt sich nur punktuell mit einem Verfahren oder einer Massnahme auseinander</a:t>
            </a:r>
          </a:p>
          <a:p>
            <a:pPr lvl="1" defTabSz="914400"/>
            <a:r>
              <a:rPr lang="de-DE" sz="1800" b="0" dirty="0">
                <a:latin typeface="PT Sans" panose="020B0503020203020204" pitchFamily="34" charset="77"/>
              </a:rPr>
              <a:t>begleitet kein Verfahren oder </a:t>
            </a:r>
            <a:r>
              <a:rPr lang="de-DE" sz="1800" b="0" dirty="0" err="1">
                <a:latin typeface="PT Sans" panose="020B0503020203020204" pitchFamily="34" charset="77"/>
              </a:rPr>
              <a:t>Massnahmen</a:t>
            </a:r>
            <a:r>
              <a:rPr lang="de-DE" sz="1800" b="0" dirty="0">
                <a:latin typeface="PT Sans" panose="020B0503020203020204" pitchFamily="34" charset="77"/>
              </a:rPr>
              <a:t> mittel- oder langfristig</a:t>
            </a:r>
          </a:p>
          <a:p>
            <a:pPr lvl="1" defTabSz="914400"/>
            <a:r>
              <a:rPr lang="de-DE" sz="1800" b="0" dirty="0">
                <a:latin typeface="PT Sans" panose="020B0503020203020204" pitchFamily="34" charset="77"/>
              </a:rPr>
              <a:t>Benötigt nur Kenntnisse über relevante Institutionen innerhalb des Kantons</a:t>
            </a:r>
          </a:p>
          <a:p>
            <a:pPr lvl="1" defTabSz="914400"/>
            <a:r>
              <a:rPr lang="de-DE" sz="1800" b="0" dirty="0">
                <a:latin typeface="PT Sans" panose="020B0503020203020204" pitchFamily="34" charset="77"/>
              </a:rPr>
              <a:t>benötigt kein lokales Beziehungsnetz analog einer KESB</a:t>
            </a:r>
            <a:r>
              <a:rPr lang="de-DE" sz="1800" b="0">
                <a:latin typeface="PT Sans" panose="020B0503020203020204" pitchFamily="34" charset="77"/>
              </a:rPr>
              <a:t>, Beistandspersonen </a:t>
            </a:r>
            <a:r>
              <a:rPr lang="de-DE" sz="1800" b="0" dirty="0">
                <a:latin typeface="PT Sans" panose="020B0503020203020204" pitchFamily="34" charset="77"/>
              </a:rPr>
              <a:t>oder einer Rechtsvertretung des Kindes etc.</a:t>
            </a:r>
          </a:p>
          <a:p>
            <a:pPr lvl="1" defTabSz="914400"/>
            <a:r>
              <a:rPr lang="de-DE" sz="1800" b="0" dirty="0">
                <a:latin typeface="PT Sans" panose="020B0503020203020204" pitchFamily="34" charset="77"/>
              </a:rPr>
              <a:t>kann durch die nötige Distanz die </a:t>
            </a:r>
            <a:r>
              <a:rPr lang="de-DE" sz="1800" dirty="0">
                <a:solidFill>
                  <a:schemeClr val="accent1"/>
                </a:solidFill>
                <a:latin typeface="PT Sans" panose="020B0503020203020204" pitchFamily="34" charset="77"/>
              </a:rPr>
              <a:t>Unabhängigkeit</a:t>
            </a:r>
            <a:r>
              <a:rPr lang="de-DE" sz="1800" b="0" dirty="0">
                <a:solidFill>
                  <a:schemeClr val="accent1"/>
                </a:solidFill>
                <a:latin typeface="PT Sans" panose="020B0503020203020204" pitchFamily="34" charset="77"/>
              </a:rPr>
              <a:t> </a:t>
            </a:r>
            <a:r>
              <a:rPr lang="de-DE" sz="1800" b="0" dirty="0">
                <a:latin typeface="PT Sans" panose="020B0503020203020204" pitchFamily="34" charset="77"/>
              </a:rPr>
              <a:t>sicherstellen</a:t>
            </a:r>
          </a:p>
          <a:p>
            <a:pPr lvl="1" defTabSz="914400"/>
            <a:endParaRPr lang="de-DE" sz="1800" b="0" dirty="0">
              <a:latin typeface="PT Sans" panose="020B0503020203020204" pitchFamily="34" charset="77"/>
            </a:endParaRPr>
          </a:p>
        </p:txBody>
      </p:sp>
      <p:sp>
        <p:nvSpPr>
          <p:cNvPr id="3" name="Datumsplatzhalter 2">
            <a:extLst>
              <a:ext uri="{FF2B5EF4-FFF2-40B4-BE49-F238E27FC236}">
                <a16:creationId xmlns:a16="http://schemas.microsoft.com/office/drawing/2014/main" id="{D3B0BB47-D895-274A-BCEB-628508F30838}"/>
              </a:ext>
            </a:extLst>
          </p:cNvPr>
          <p:cNvSpPr>
            <a:spLocks noGrp="1"/>
          </p:cNvSpPr>
          <p:nvPr>
            <p:ph type="dt" sz="half" idx="19"/>
          </p:nvPr>
        </p:nvSpPr>
        <p:spPr/>
        <p:txBody>
          <a:bodyPr/>
          <a:lstStyle/>
          <a:p>
            <a:fld id="{7E4865D2-16FA-6743-A795-ED63729BA165}" type="datetime1">
              <a:rPr lang="de-CH" smtClean="0"/>
              <a:t>28.09.23</a:t>
            </a:fld>
            <a:endParaRPr lang="de-CH"/>
          </a:p>
        </p:txBody>
      </p:sp>
      <p:sp>
        <p:nvSpPr>
          <p:cNvPr id="4" name="Fußzeilenplatzhalter 3">
            <a:extLst>
              <a:ext uri="{FF2B5EF4-FFF2-40B4-BE49-F238E27FC236}">
                <a16:creationId xmlns:a16="http://schemas.microsoft.com/office/drawing/2014/main" id="{14FDF720-60F4-CD4A-A5D1-344C65E8E4F2}"/>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5" name="Foliennummernplatzhalter 4">
            <a:extLst>
              <a:ext uri="{FF2B5EF4-FFF2-40B4-BE49-F238E27FC236}">
                <a16:creationId xmlns:a16="http://schemas.microsoft.com/office/drawing/2014/main" id="{40AF80E6-FEB8-274A-8C40-10303DA76726}"/>
              </a:ext>
            </a:extLst>
          </p:cNvPr>
          <p:cNvSpPr>
            <a:spLocks noGrp="1"/>
          </p:cNvSpPr>
          <p:nvPr>
            <p:ph type="sldNum" sz="quarter" idx="21"/>
          </p:nvPr>
        </p:nvSpPr>
        <p:spPr/>
        <p:txBody>
          <a:bodyPr/>
          <a:lstStyle/>
          <a:p>
            <a:fld id="{413592DA-FECF-9D4F-9E43-6ED9FA31EF31}" type="slidenum">
              <a:rPr lang="de-CH" smtClean="0"/>
              <a:pPr/>
              <a:t>22</a:t>
            </a:fld>
            <a:endParaRPr lang="de-CH"/>
          </a:p>
        </p:txBody>
      </p:sp>
    </p:spTree>
    <p:extLst>
      <p:ext uri="{BB962C8B-B14F-4D97-AF65-F5344CB8AC3E}">
        <p14:creationId xmlns:p14="http://schemas.microsoft.com/office/powerpoint/2010/main" val="1554425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hteck 134"/>
          <p:cNvSpPr/>
          <p:nvPr/>
        </p:nvSpPr>
        <p:spPr>
          <a:xfrm>
            <a:off x="2000673" y="6021288"/>
            <a:ext cx="7833479" cy="8367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606060"/>
              </a:solidFill>
            </a:endParaRPr>
          </a:p>
        </p:txBody>
      </p:sp>
      <p:sp>
        <p:nvSpPr>
          <p:cNvPr id="133" name="Rechteck 132"/>
          <p:cNvSpPr/>
          <p:nvPr/>
        </p:nvSpPr>
        <p:spPr>
          <a:xfrm>
            <a:off x="1185001" y="2204866"/>
            <a:ext cx="6288278" cy="381642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23" name="Prozess 22"/>
          <p:cNvSpPr/>
          <p:nvPr/>
        </p:nvSpPr>
        <p:spPr>
          <a:xfrm>
            <a:off x="1208583" y="3077291"/>
            <a:ext cx="1483366" cy="1215805"/>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2" name="Titel 1"/>
          <p:cNvSpPr>
            <a:spLocks noGrp="1"/>
          </p:cNvSpPr>
          <p:nvPr>
            <p:ph type="title"/>
          </p:nvPr>
        </p:nvSpPr>
        <p:spPr/>
        <p:txBody>
          <a:bodyPr/>
          <a:lstStyle/>
          <a:p>
            <a:r>
              <a:rPr lang="de-DE"/>
              <a:t>Analyse, Information, Beratung, Empfehlung, Vermittlung, Triage</a:t>
            </a:r>
          </a:p>
        </p:txBody>
      </p:sp>
      <p:sp>
        <p:nvSpPr>
          <p:cNvPr id="5" name="Datumsplatzhalter 4"/>
          <p:cNvSpPr>
            <a:spLocks noGrp="1"/>
          </p:cNvSpPr>
          <p:nvPr>
            <p:ph type="dt" sz="half" idx="15"/>
          </p:nvPr>
        </p:nvSpPr>
        <p:spPr>
          <a:xfrm>
            <a:off x="-198" y="6520259"/>
            <a:ext cx="663773" cy="365125"/>
          </a:xfrm>
          <a:prstGeom prst="rect">
            <a:avLst/>
          </a:prstGeom>
        </p:spPr>
        <p:txBody>
          <a:bodyPr vert="horz" wrap="square" lIns="91440" tIns="45720" rIns="91440" bIns="45720" numCol="1" anchor="b" anchorCtr="0" compatLnSpc="1">
            <a:prstTxWarp prst="textNoShape">
              <a:avLst/>
            </a:prstTxWarp>
          </a:bodyPr>
          <a:lstStyle>
            <a:defPPr>
              <a:defRPr lang="de-DE"/>
            </a:defPPr>
            <a:lvl1pPr algn="l" defTabSz="457200" rtl="0" fontAlgn="base">
              <a:spcBef>
                <a:spcPct val="0"/>
              </a:spcBef>
              <a:spcAft>
                <a:spcPct val="0"/>
              </a:spcAft>
              <a:defRPr sz="1000" b="0" kern="1200">
                <a:solidFill>
                  <a:schemeClr val="accent1">
                    <a:lumMod val="75000"/>
                  </a:schemeClr>
                </a:solidFill>
                <a:latin typeface="+mn-lt"/>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F7FFA104-6853-C343-A1EE-34D940CB49B6}" type="datetime1">
              <a:rPr lang="de-CH" smtClean="0"/>
              <a:t>28.09.23</a:t>
            </a:fld>
            <a:endParaRPr lang="de-CH"/>
          </a:p>
        </p:txBody>
      </p:sp>
      <p:sp>
        <p:nvSpPr>
          <p:cNvPr id="7" name="Foliennummernplatzhalter 6"/>
          <p:cNvSpPr>
            <a:spLocks noGrp="1"/>
          </p:cNvSpPr>
          <p:nvPr>
            <p:ph type="sldNum" sz="quarter" idx="17"/>
          </p:nvPr>
        </p:nvSpPr>
        <p:spPr>
          <a:xfrm>
            <a:off x="0" y="1271588"/>
            <a:ext cx="57785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de-DE"/>
            </a:defPPr>
            <a:lvl1pPr algn="ctr" defTabSz="457200" rtl="0" fontAlgn="base">
              <a:spcBef>
                <a:spcPct val="0"/>
              </a:spcBef>
              <a:spcAft>
                <a:spcPct val="0"/>
              </a:spcAft>
              <a:defRPr sz="1400" b="1" kern="1200">
                <a:solidFill>
                  <a:srgbClr val="FFFFFF"/>
                </a:solidFill>
                <a:latin typeface="Tw Cen MT" charset="0"/>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67FD208C-5AD9-2849-9689-552B2CB329D6}" type="slidenum">
              <a:rPr lang="en-US" smtClean="0"/>
              <a:pPr>
                <a:defRPr/>
              </a:pPr>
              <a:t>23</a:t>
            </a:fld>
            <a:endParaRPr lang="en-US"/>
          </a:p>
        </p:txBody>
      </p:sp>
      <p:sp>
        <p:nvSpPr>
          <p:cNvPr id="4" name="Textplatzhalter 3"/>
          <p:cNvSpPr>
            <a:spLocks noGrp="1"/>
          </p:cNvSpPr>
          <p:nvPr>
            <p:ph type="body" sz="quarter" idx="18"/>
          </p:nvPr>
        </p:nvSpPr>
        <p:spPr/>
        <p:txBody>
          <a:bodyPr/>
          <a:lstStyle/>
          <a:p>
            <a:r>
              <a:rPr lang="de-DE"/>
              <a:t>DIENSTLEISTUNGEN</a:t>
            </a:r>
          </a:p>
        </p:txBody>
      </p:sp>
      <p:sp>
        <p:nvSpPr>
          <p:cNvPr id="6" name="Fußzeilenplatzhalter 5"/>
          <p:cNvSpPr>
            <a:spLocks noGrp="1"/>
          </p:cNvSpPr>
          <p:nvPr>
            <p:ph type="ftr" sz="quarter" idx="3"/>
          </p:nvPr>
        </p:nvSpPr>
        <p:spPr>
          <a:xfrm>
            <a:off x="560512" y="6520259"/>
            <a:ext cx="6552728" cy="365125"/>
          </a:xfrm>
          <a:prstGeom prst="rect">
            <a:avLst/>
          </a:prstGeom>
        </p:spPr>
        <p:txBody>
          <a:bodyPr vert="horz" lIns="91440" tIns="45720" rIns="91440" bIns="45720" rtlCol="0" anchor="b"/>
          <a:lstStyle>
            <a:defPPr>
              <a:defRPr lang="de-DE"/>
            </a:defPPr>
            <a:lvl1pPr algn="l" defTabSz="457200" rtl="0" fontAlgn="base">
              <a:spcBef>
                <a:spcPct val="0"/>
              </a:spcBef>
              <a:spcAft>
                <a:spcPct val="0"/>
              </a:spcAft>
              <a:defRPr sz="1000" b="0" kern="1200">
                <a:solidFill>
                  <a:schemeClr val="accent1">
                    <a:lumMod val="75000"/>
                  </a:schemeClr>
                </a:solidFill>
                <a:latin typeface="+mn-lt"/>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r>
              <a:rPr lang="de-CH"/>
              <a:t>www.ombudsstelle-kinderrechte-schweiz.ch    www.kinderombudsstelle.ch</a:t>
            </a:r>
            <a:endParaRPr lang="en-US" sz="1000"/>
          </a:p>
        </p:txBody>
      </p:sp>
      <p:sp>
        <p:nvSpPr>
          <p:cNvPr id="14" name="Textfeld 13"/>
          <p:cNvSpPr txBox="1"/>
          <p:nvPr/>
        </p:nvSpPr>
        <p:spPr>
          <a:xfrm>
            <a:off x="1280592" y="3077291"/>
            <a:ext cx="1411357" cy="230832"/>
          </a:xfrm>
          <a:prstGeom prst="rect">
            <a:avLst/>
          </a:prstGeom>
          <a:noFill/>
        </p:spPr>
        <p:txBody>
          <a:bodyPr wrap="square" rtlCol="0">
            <a:spAutoFit/>
          </a:bodyPr>
          <a:lstStyle/>
          <a:p>
            <a:r>
              <a:rPr lang="de-DE" sz="900" b="0">
                <a:solidFill>
                  <a:schemeClr val="bg1"/>
                </a:solidFill>
                <a:latin typeface="PT Sans" panose="020B0503020203020204" pitchFamily="34" charset="77"/>
              </a:rPr>
              <a:t>Kinder &amp; Jugendliche</a:t>
            </a:r>
          </a:p>
        </p:txBody>
      </p:sp>
      <p:sp>
        <p:nvSpPr>
          <p:cNvPr id="15" name="Textfeld 14"/>
          <p:cNvSpPr txBox="1"/>
          <p:nvPr/>
        </p:nvSpPr>
        <p:spPr>
          <a:xfrm>
            <a:off x="1280592" y="3293314"/>
            <a:ext cx="1411357" cy="230832"/>
          </a:xfrm>
          <a:prstGeom prst="rect">
            <a:avLst/>
          </a:prstGeom>
          <a:noFill/>
        </p:spPr>
        <p:txBody>
          <a:bodyPr wrap="square" rtlCol="0">
            <a:spAutoFit/>
          </a:bodyPr>
          <a:lstStyle/>
          <a:p>
            <a:r>
              <a:rPr lang="de-DE" sz="900" b="0">
                <a:solidFill>
                  <a:schemeClr val="bg1"/>
                </a:solidFill>
                <a:latin typeface="PT Sans" panose="020B0503020203020204" pitchFamily="34" charset="77"/>
              </a:rPr>
              <a:t>Eltern</a:t>
            </a:r>
          </a:p>
        </p:txBody>
      </p:sp>
      <p:sp>
        <p:nvSpPr>
          <p:cNvPr id="16" name="Textfeld 15"/>
          <p:cNvSpPr txBox="1"/>
          <p:nvPr/>
        </p:nvSpPr>
        <p:spPr>
          <a:xfrm>
            <a:off x="1280592" y="3509339"/>
            <a:ext cx="1411357" cy="230832"/>
          </a:xfrm>
          <a:prstGeom prst="rect">
            <a:avLst/>
          </a:prstGeom>
          <a:noFill/>
        </p:spPr>
        <p:txBody>
          <a:bodyPr wrap="square" rtlCol="0">
            <a:spAutoFit/>
          </a:bodyPr>
          <a:lstStyle/>
          <a:p>
            <a:r>
              <a:rPr lang="de-DE" sz="900" b="0">
                <a:solidFill>
                  <a:schemeClr val="bg1"/>
                </a:solidFill>
                <a:latin typeface="PT Sans" panose="020B0503020203020204" pitchFamily="34" charset="77"/>
              </a:rPr>
              <a:t>Bezugspersonen</a:t>
            </a:r>
          </a:p>
        </p:txBody>
      </p:sp>
      <p:sp>
        <p:nvSpPr>
          <p:cNvPr id="17" name="Textfeld 16"/>
          <p:cNvSpPr txBox="1"/>
          <p:nvPr/>
        </p:nvSpPr>
        <p:spPr>
          <a:xfrm>
            <a:off x="1280592" y="3725363"/>
            <a:ext cx="1411357" cy="230832"/>
          </a:xfrm>
          <a:prstGeom prst="rect">
            <a:avLst/>
          </a:prstGeom>
          <a:noFill/>
        </p:spPr>
        <p:txBody>
          <a:bodyPr wrap="square" rtlCol="0">
            <a:spAutoFit/>
          </a:bodyPr>
          <a:lstStyle/>
          <a:p>
            <a:r>
              <a:rPr lang="de-DE" sz="900" b="0">
                <a:solidFill>
                  <a:schemeClr val="bg1"/>
                </a:solidFill>
                <a:latin typeface="PT Sans" panose="020B0503020203020204" pitchFamily="34" charset="77"/>
              </a:rPr>
              <a:t>Fachpersonen</a:t>
            </a:r>
          </a:p>
        </p:txBody>
      </p:sp>
      <p:sp>
        <p:nvSpPr>
          <p:cNvPr id="18" name="Textfeld 17"/>
          <p:cNvSpPr txBox="1"/>
          <p:nvPr/>
        </p:nvSpPr>
        <p:spPr>
          <a:xfrm>
            <a:off x="1280592" y="3941386"/>
            <a:ext cx="1411357" cy="369332"/>
          </a:xfrm>
          <a:prstGeom prst="rect">
            <a:avLst/>
          </a:prstGeom>
          <a:noFill/>
        </p:spPr>
        <p:txBody>
          <a:bodyPr wrap="square" rtlCol="0">
            <a:spAutoFit/>
          </a:bodyPr>
          <a:lstStyle/>
          <a:p>
            <a:r>
              <a:rPr lang="de-DE" sz="900" b="0">
                <a:solidFill>
                  <a:schemeClr val="bg1"/>
                </a:solidFill>
                <a:latin typeface="PT Sans" panose="020B0503020203020204" pitchFamily="34" charset="77"/>
              </a:rPr>
              <a:t>Umfeld: Schule, Institution etc.</a:t>
            </a:r>
          </a:p>
        </p:txBody>
      </p:sp>
      <p:sp>
        <p:nvSpPr>
          <p:cNvPr id="34" name="Verbindungsstelle 33"/>
          <p:cNvSpPr/>
          <p:nvPr/>
        </p:nvSpPr>
        <p:spPr>
          <a:xfrm>
            <a:off x="2792760" y="3068960"/>
            <a:ext cx="1152128" cy="1116067"/>
          </a:xfrm>
          <a:prstGeom prst="flowChartConnec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b="0">
                <a:solidFill>
                  <a:schemeClr val="bg1"/>
                </a:solidFill>
                <a:latin typeface="PT Sans" panose="020B0503020203020204" pitchFamily="34" charset="77"/>
              </a:rPr>
              <a:t>Kind/ Jugendliche zur Ermittlung Kindeswille</a:t>
            </a:r>
          </a:p>
        </p:txBody>
      </p:sp>
      <p:grpSp>
        <p:nvGrpSpPr>
          <p:cNvPr id="54" name="Gruppierung 53"/>
          <p:cNvGrpSpPr/>
          <p:nvPr/>
        </p:nvGrpSpPr>
        <p:grpSpPr>
          <a:xfrm>
            <a:off x="4175314" y="2955721"/>
            <a:ext cx="1440000" cy="1481391"/>
            <a:chOff x="4457328" y="3068960"/>
            <a:chExt cx="1999456" cy="2001822"/>
          </a:xfrm>
        </p:grpSpPr>
        <p:grpSp>
          <p:nvGrpSpPr>
            <p:cNvPr id="53" name="Gruppierung 52"/>
            <p:cNvGrpSpPr/>
            <p:nvPr/>
          </p:nvGrpSpPr>
          <p:grpSpPr>
            <a:xfrm>
              <a:off x="5160640" y="3771211"/>
              <a:ext cx="565924" cy="576064"/>
              <a:chOff x="4872608" y="3573016"/>
              <a:chExt cx="1080120" cy="997079"/>
            </a:xfrm>
          </p:grpSpPr>
          <p:sp>
            <p:nvSpPr>
              <p:cNvPr id="24" name="Zusammenführung 23"/>
              <p:cNvSpPr/>
              <p:nvPr/>
            </p:nvSpPr>
            <p:spPr>
              <a:xfrm>
                <a:off x="4872608" y="3573016"/>
                <a:ext cx="1080120" cy="997079"/>
              </a:xfrm>
              <a:prstGeom prst="flowChartSummingJunc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cxnSp>
            <p:nvCxnSpPr>
              <p:cNvPr id="27" name="Gerade Verbindung 26"/>
              <p:cNvCxnSpPr>
                <a:stCxn id="24" idx="1"/>
                <a:endCxn id="24" idx="5"/>
              </p:cNvCxnSpPr>
              <p:nvPr/>
            </p:nvCxnSpPr>
            <p:spPr>
              <a:xfrm>
                <a:off x="5030788" y="3719035"/>
                <a:ext cx="763760" cy="705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Gerade Verbindung 27"/>
              <p:cNvCxnSpPr>
                <a:stCxn id="24" idx="7"/>
                <a:endCxn id="24" idx="3"/>
              </p:cNvCxnSpPr>
              <p:nvPr/>
            </p:nvCxnSpPr>
            <p:spPr>
              <a:xfrm flipH="1">
                <a:off x="5030788" y="3719035"/>
                <a:ext cx="763760" cy="705041"/>
              </a:xfrm>
              <a:prstGeom prst="line">
                <a:avLst/>
              </a:prstGeom>
            </p:spPr>
            <p:style>
              <a:lnRef idx="2">
                <a:schemeClr val="accent1"/>
              </a:lnRef>
              <a:fillRef idx="0">
                <a:schemeClr val="accent1"/>
              </a:fillRef>
              <a:effectRef idx="1">
                <a:schemeClr val="accent1"/>
              </a:effectRef>
              <a:fontRef idx="minor">
                <a:schemeClr val="tx1"/>
              </a:fontRef>
            </p:style>
          </p:cxnSp>
        </p:grpSp>
        <p:sp>
          <p:nvSpPr>
            <p:cNvPr id="32" name="Legende mit Linie (1) 31"/>
            <p:cNvSpPr/>
            <p:nvPr/>
          </p:nvSpPr>
          <p:spPr>
            <a:xfrm>
              <a:off x="5025008" y="4437112"/>
              <a:ext cx="701555" cy="633670"/>
            </a:xfrm>
            <a:prstGeom prst="borderCallout1">
              <a:avLst>
                <a:gd name="adj1" fmla="val 18750"/>
                <a:gd name="adj2" fmla="val -8333"/>
                <a:gd name="adj3" fmla="val -28569"/>
                <a:gd name="adj4" fmla="val 663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bg1"/>
                  </a:solidFill>
                  <a:latin typeface="PT Sans" panose="020B0503020203020204" pitchFamily="34" charset="77"/>
                </a:rPr>
                <a:t>Fach-pers.</a:t>
              </a:r>
            </a:p>
          </p:txBody>
        </p:sp>
        <p:sp>
          <p:nvSpPr>
            <p:cNvPr id="33" name="Legende mit Linie (1) 32"/>
            <p:cNvSpPr/>
            <p:nvPr/>
          </p:nvSpPr>
          <p:spPr>
            <a:xfrm>
              <a:off x="5465440" y="3068960"/>
              <a:ext cx="639688" cy="576064"/>
            </a:xfrm>
            <a:prstGeom prst="borderCallout1">
              <a:avLst>
                <a:gd name="adj1" fmla="val 18750"/>
                <a:gd name="adj2" fmla="val -8333"/>
                <a:gd name="adj3" fmla="val 146990"/>
                <a:gd name="adj4" fmla="val -298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bg1"/>
                  </a:solidFill>
                  <a:latin typeface="PT Sans" panose="020B0503020203020204" pitchFamily="34" charset="77"/>
                </a:rPr>
                <a:t>K &amp; J</a:t>
              </a:r>
            </a:p>
          </p:txBody>
        </p:sp>
        <p:sp>
          <p:nvSpPr>
            <p:cNvPr id="35" name="Legende mit Linie (1) 34"/>
            <p:cNvSpPr/>
            <p:nvPr/>
          </p:nvSpPr>
          <p:spPr>
            <a:xfrm>
              <a:off x="4457328" y="3429000"/>
              <a:ext cx="639688" cy="576064"/>
            </a:xfrm>
            <a:prstGeom prst="borderCallout1">
              <a:avLst>
                <a:gd name="adj1" fmla="val 18750"/>
                <a:gd name="adj2" fmla="val -8333"/>
                <a:gd name="adj3" fmla="val 111570"/>
                <a:gd name="adj4" fmla="val 14021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bg1"/>
                  </a:solidFill>
                  <a:latin typeface="PT Sans" panose="020B0503020203020204" pitchFamily="34" charset="77"/>
                </a:rPr>
                <a:t>Eltern</a:t>
              </a:r>
            </a:p>
          </p:txBody>
        </p:sp>
        <p:sp>
          <p:nvSpPr>
            <p:cNvPr id="36" name="Legende mit Linie (1) 35"/>
            <p:cNvSpPr/>
            <p:nvPr/>
          </p:nvSpPr>
          <p:spPr>
            <a:xfrm>
              <a:off x="5817096" y="3789040"/>
              <a:ext cx="639688" cy="576064"/>
            </a:xfrm>
            <a:prstGeom prst="borderCallout1">
              <a:avLst>
                <a:gd name="adj1" fmla="val 18750"/>
                <a:gd name="adj2" fmla="val -8333"/>
                <a:gd name="adj3" fmla="val 42688"/>
                <a:gd name="adj4" fmla="val -319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bg1"/>
                  </a:solidFill>
                  <a:latin typeface="PT Sans" panose="020B0503020203020204" pitchFamily="34" charset="77"/>
                </a:rPr>
                <a:t>Um-feld</a:t>
              </a:r>
            </a:p>
          </p:txBody>
        </p:sp>
      </p:grpSp>
      <p:sp>
        <p:nvSpPr>
          <p:cNvPr id="37" name="Pfeil nach rechts 36"/>
          <p:cNvSpPr/>
          <p:nvPr/>
        </p:nvSpPr>
        <p:spPr>
          <a:xfrm>
            <a:off x="1208583" y="2204863"/>
            <a:ext cx="1440000" cy="7200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a:solidFill>
                  <a:schemeClr val="bg1"/>
                </a:solidFill>
                <a:latin typeface="PT Sans" panose="020B0503020203020204" pitchFamily="34" charset="77"/>
              </a:rPr>
              <a:t>1. Anruf</a:t>
            </a:r>
          </a:p>
        </p:txBody>
      </p:sp>
      <p:sp>
        <p:nvSpPr>
          <p:cNvPr id="38" name="Pfeil nach rechts 37"/>
          <p:cNvSpPr/>
          <p:nvPr/>
        </p:nvSpPr>
        <p:spPr>
          <a:xfrm>
            <a:off x="2628297" y="2204863"/>
            <a:ext cx="1440000" cy="7200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a:solidFill>
                  <a:schemeClr val="bg1"/>
                </a:solidFill>
                <a:latin typeface="PT Sans" panose="020B0503020203020204" pitchFamily="34" charset="77"/>
              </a:rPr>
              <a:t>Tel. Gespräch mit...</a:t>
            </a:r>
          </a:p>
        </p:txBody>
      </p:sp>
      <p:sp>
        <p:nvSpPr>
          <p:cNvPr id="41" name="Prozess 40"/>
          <p:cNvSpPr/>
          <p:nvPr/>
        </p:nvSpPr>
        <p:spPr>
          <a:xfrm>
            <a:off x="6191699" y="3212976"/>
            <a:ext cx="1080119" cy="875444"/>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b="0" dirty="0">
                <a:solidFill>
                  <a:schemeClr val="bg1"/>
                </a:solidFill>
                <a:latin typeface="PT Sans" panose="020B0503020203020204" pitchFamily="34" charset="77"/>
              </a:rPr>
              <a:t>Fachpersonen im Rechtssystem</a:t>
            </a:r>
          </a:p>
        </p:txBody>
      </p:sp>
      <p:sp>
        <p:nvSpPr>
          <p:cNvPr id="50" name="Pfeil nach rechts 49"/>
          <p:cNvSpPr/>
          <p:nvPr/>
        </p:nvSpPr>
        <p:spPr>
          <a:xfrm>
            <a:off x="7617296" y="4437111"/>
            <a:ext cx="1368152" cy="720080"/>
          </a:xfrm>
          <a:prstGeom prst="right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de-DE" sz="900" b="0" dirty="0">
                <a:solidFill>
                  <a:schemeClr val="bg1"/>
                </a:solidFill>
                <a:latin typeface="PT Sans" panose="020B0503020203020204" pitchFamily="34" charset="77"/>
              </a:rPr>
              <a:t>Einsetzung Fachperson</a:t>
            </a:r>
          </a:p>
        </p:txBody>
      </p:sp>
      <p:sp>
        <p:nvSpPr>
          <p:cNvPr id="52" name="Rechteck 51"/>
          <p:cNvSpPr/>
          <p:nvPr/>
        </p:nvSpPr>
        <p:spPr>
          <a:xfrm>
            <a:off x="632520" y="2348880"/>
            <a:ext cx="416495" cy="2107976"/>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900" b="0">
                <a:solidFill>
                  <a:schemeClr val="bg1"/>
                </a:solidFill>
                <a:latin typeface="PT Sans" panose="020B0503020203020204" pitchFamily="34" charset="77"/>
              </a:rPr>
              <a:t>80% = Normal</a:t>
            </a:r>
          </a:p>
        </p:txBody>
      </p:sp>
      <p:sp>
        <p:nvSpPr>
          <p:cNvPr id="64" name="Dokument 63"/>
          <p:cNvSpPr/>
          <p:nvPr/>
        </p:nvSpPr>
        <p:spPr>
          <a:xfrm>
            <a:off x="7617294" y="5229200"/>
            <a:ext cx="1368153" cy="600214"/>
          </a:xfrm>
          <a:prstGeom prst="flowChartDocumen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b="0">
                <a:solidFill>
                  <a:schemeClr val="bg1"/>
                </a:solidFill>
                <a:latin typeface="PT Sans" panose="020B0503020203020204" pitchFamily="34" charset="77"/>
              </a:rPr>
              <a:t>durch Behörde oder Gericht</a:t>
            </a:r>
          </a:p>
        </p:txBody>
      </p:sp>
      <p:sp>
        <p:nvSpPr>
          <p:cNvPr id="90" name="Rechteck 89"/>
          <p:cNvSpPr/>
          <p:nvPr/>
        </p:nvSpPr>
        <p:spPr>
          <a:xfrm>
            <a:off x="632520" y="4581127"/>
            <a:ext cx="416495" cy="144016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900" b="0" dirty="0">
                <a:solidFill>
                  <a:schemeClr val="bg1"/>
                </a:solidFill>
                <a:latin typeface="PT Sans" panose="020B0503020203020204" pitchFamily="34" charset="77"/>
              </a:rPr>
              <a:t>20% = Einsetzung</a:t>
            </a:r>
          </a:p>
        </p:txBody>
      </p:sp>
      <p:cxnSp>
        <p:nvCxnSpPr>
          <p:cNvPr id="127" name="Gerade Verbindung 126"/>
          <p:cNvCxnSpPr>
            <a:cxnSpLocks/>
          </p:cNvCxnSpPr>
          <p:nvPr/>
        </p:nvCxnSpPr>
        <p:spPr>
          <a:xfrm>
            <a:off x="1185002" y="4509120"/>
            <a:ext cx="5944766"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30" name="Textfeld 129"/>
          <p:cNvSpPr txBox="1"/>
          <p:nvPr/>
        </p:nvSpPr>
        <p:spPr>
          <a:xfrm>
            <a:off x="4213136" y="4941168"/>
            <a:ext cx="1387936" cy="646331"/>
          </a:xfrm>
          <a:prstGeom prst="rect">
            <a:avLst/>
          </a:prstGeom>
          <a:noFill/>
        </p:spPr>
        <p:txBody>
          <a:bodyPr wrap="square" rtlCol="0">
            <a:spAutoFit/>
          </a:bodyPr>
          <a:lstStyle/>
          <a:p>
            <a:r>
              <a:rPr lang="de-DE" sz="900" b="0" dirty="0">
                <a:solidFill>
                  <a:srgbClr val="606060"/>
                </a:solidFill>
                <a:latin typeface="PT Sans" panose="020B0503020203020204" pitchFamily="34" charset="77"/>
              </a:rPr>
              <a:t>Notwendige Fachperson, z.B. </a:t>
            </a:r>
            <a:r>
              <a:rPr lang="de-DE" sz="900" b="0" dirty="0" err="1">
                <a:solidFill>
                  <a:srgbClr val="606060"/>
                </a:solidFill>
                <a:latin typeface="PT Sans" panose="020B0503020203020204" pitchFamily="34" charset="77"/>
              </a:rPr>
              <a:t>Beiständ:in</a:t>
            </a:r>
            <a:r>
              <a:rPr lang="de-DE" sz="900" b="0" dirty="0">
                <a:solidFill>
                  <a:srgbClr val="606060"/>
                </a:solidFill>
                <a:latin typeface="PT Sans" panose="020B0503020203020204" pitchFamily="34" charset="77"/>
              </a:rPr>
              <a:t> oder  Rechtsvertretung (RV) nicht eingesetzt</a:t>
            </a:r>
          </a:p>
        </p:txBody>
      </p:sp>
      <p:sp>
        <p:nvSpPr>
          <p:cNvPr id="3" name="Nach oben gebogener Pfeil 2"/>
          <p:cNvSpPr/>
          <p:nvPr/>
        </p:nvSpPr>
        <p:spPr>
          <a:xfrm rot="5400000">
            <a:off x="6407721" y="4797153"/>
            <a:ext cx="792088" cy="1080119"/>
          </a:xfrm>
          <a:prstGeom prst="bentUpArrow">
            <a:avLst>
              <a:gd name="adj1" fmla="val 29135"/>
              <a:gd name="adj2" fmla="val 25000"/>
              <a:gd name="adj3" fmla="val 25000"/>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grpSp>
        <p:nvGrpSpPr>
          <p:cNvPr id="12" name="Gruppieren 11">
            <a:extLst>
              <a:ext uri="{FF2B5EF4-FFF2-40B4-BE49-F238E27FC236}">
                <a16:creationId xmlns:a16="http://schemas.microsoft.com/office/drawing/2014/main" id="{20506783-2560-C54C-0981-C20EA56DD9BC}"/>
              </a:ext>
            </a:extLst>
          </p:cNvPr>
          <p:cNvGrpSpPr/>
          <p:nvPr/>
        </p:nvGrpSpPr>
        <p:grpSpPr>
          <a:xfrm>
            <a:off x="5689768" y="2204863"/>
            <a:ext cx="1783511" cy="720081"/>
            <a:chOff x="5113705" y="1560984"/>
            <a:chExt cx="1783511" cy="720081"/>
          </a:xfrm>
        </p:grpSpPr>
        <p:sp>
          <p:nvSpPr>
            <p:cNvPr id="10" name="Pfeil nach rechts 9">
              <a:extLst>
                <a:ext uri="{FF2B5EF4-FFF2-40B4-BE49-F238E27FC236}">
                  <a16:creationId xmlns:a16="http://schemas.microsoft.com/office/drawing/2014/main" id="{AF91F149-8474-8EA8-0141-AB3C81A369F3}"/>
                </a:ext>
              </a:extLst>
            </p:cNvPr>
            <p:cNvSpPr/>
            <p:nvPr/>
          </p:nvSpPr>
          <p:spPr>
            <a:xfrm rot="10800000">
              <a:off x="5113705" y="1560985"/>
              <a:ext cx="1440000" cy="7200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a:solidFill>
                    <a:schemeClr val="bg1"/>
                  </a:solidFill>
                  <a:latin typeface="PT Sans" panose="020B0503020203020204" pitchFamily="34" charset="77"/>
                </a:rPr>
                <a:t>Situationsanalyse</a:t>
              </a:r>
            </a:p>
          </p:txBody>
        </p:sp>
        <p:sp>
          <p:nvSpPr>
            <p:cNvPr id="40" name="Pfeil nach rechts 39"/>
            <p:cNvSpPr/>
            <p:nvPr/>
          </p:nvSpPr>
          <p:spPr>
            <a:xfrm>
              <a:off x="5457216" y="1560984"/>
              <a:ext cx="1440000" cy="7200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a:solidFill>
                    <a:schemeClr val="bg1"/>
                  </a:solidFill>
                  <a:latin typeface="PT Sans" panose="020B0503020203020204" pitchFamily="34" charset="77"/>
                </a:rPr>
                <a:t>Empfehlung an...</a:t>
              </a:r>
              <a:br>
                <a:rPr lang="de-DE" sz="900" dirty="0">
                  <a:solidFill>
                    <a:schemeClr val="bg1"/>
                  </a:solidFill>
                  <a:latin typeface="PT Sans" panose="020B0503020203020204" pitchFamily="34" charset="77"/>
                </a:rPr>
              </a:br>
              <a:r>
                <a:rPr lang="de-DE" sz="900" dirty="0">
                  <a:solidFill>
                    <a:schemeClr val="bg1"/>
                  </a:solidFill>
                  <a:latin typeface="PT Sans" panose="020B0503020203020204" pitchFamily="34" charset="77"/>
                </a:rPr>
                <a:t>Vermittlung zw. Kind </a:t>
              </a:r>
            </a:p>
          </p:txBody>
        </p:sp>
      </p:grpSp>
      <p:grpSp>
        <p:nvGrpSpPr>
          <p:cNvPr id="13" name="Gruppieren 12">
            <a:extLst>
              <a:ext uri="{FF2B5EF4-FFF2-40B4-BE49-F238E27FC236}">
                <a16:creationId xmlns:a16="http://schemas.microsoft.com/office/drawing/2014/main" id="{CAB4DE90-9DE7-A30E-2B78-A4E1CB8A5AB2}"/>
              </a:ext>
            </a:extLst>
          </p:cNvPr>
          <p:cNvGrpSpPr/>
          <p:nvPr/>
        </p:nvGrpSpPr>
        <p:grpSpPr>
          <a:xfrm>
            <a:off x="4048011" y="2204863"/>
            <a:ext cx="1662043" cy="720080"/>
            <a:chOff x="3377208" y="1560984"/>
            <a:chExt cx="1662043" cy="720080"/>
          </a:xfrm>
        </p:grpSpPr>
        <p:sp>
          <p:nvSpPr>
            <p:cNvPr id="11" name="Pfeil nach rechts 10">
              <a:extLst>
                <a:ext uri="{FF2B5EF4-FFF2-40B4-BE49-F238E27FC236}">
                  <a16:creationId xmlns:a16="http://schemas.microsoft.com/office/drawing/2014/main" id="{2A39D43D-F0B8-04D8-3210-4D15F4075D50}"/>
                </a:ext>
              </a:extLst>
            </p:cNvPr>
            <p:cNvSpPr/>
            <p:nvPr/>
          </p:nvSpPr>
          <p:spPr>
            <a:xfrm rot="10800000">
              <a:off x="3377208" y="1560984"/>
              <a:ext cx="1440000" cy="7200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a:solidFill>
                    <a:schemeClr val="bg1"/>
                  </a:solidFill>
                  <a:latin typeface="PT Sans" panose="020B0503020203020204" pitchFamily="34" charset="77"/>
                </a:rPr>
                <a:t>Situationsanalyse</a:t>
              </a:r>
            </a:p>
          </p:txBody>
        </p:sp>
        <p:sp>
          <p:nvSpPr>
            <p:cNvPr id="39" name="Pfeil nach rechts 38"/>
            <p:cNvSpPr/>
            <p:nvPr/>
          </p:nvSpPr>
          <p:spPr>
            <a:xfrm>
              <a:off x="3599251" y="1560984"/>
              <a:ext cx="1440000" cy="7200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900" dirty="0">
                  <a:solidFill>
                    <a:schemeClr val="bg1"/>
                  </a:solidFill>
                  <a:latin typeface="PT Sans" panose="020B0503020203020204" pitchFamily="34" charset="77"/>
                </a:rPr>
                <a:t>Situationsanalyse</a:t>
              </a:r>
            </a:p>
          </p:txBody>
        </p:sp>
      </p:grpSp>
    </p:spTree>
    <p:extLst>
      <p:ext uri="{BB962C8B-B14F-4D97-AF65-F5344CB8AC3E}">
        <p14:creationId xmlns:p14="http://schemas.microsoft.com/office/powerpoint/2010/main" val="238545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9AFAC-4428-05C1-399D-F7B5278E7B87}"/>
              </a:ext>
            </a:extLst>
          </p:cNvPr>
          <p:cNvSpPr>
            <a:spLocks noGrp="1"/>
          </p:cNvSpPr>
          <p:nvPr>
            <p:ph type="title"/>
          </p:nvPr>
        </p:nvSpPr>
        <p:spPr/>
        <p:txBody>
          <a:bodyPr/>
          <a:lstStyle/>
          <a:p>
            <a:r>
              <a:rPr lang="de-CH" dirty="0"/>
              <a:t>Situationsanalyse</a:t>
            </a:r>
          </a:p>
        </p:txBody>
      </p:sp>
      <p:sp>
        <p:nvSpPr>
          <p:cNvPr id="4" name="Textplatzhalter 3">
            <a:extLst>
              <a:ext uri="{FF2B5EF4-FFF2-40B4-BE49-F238E27FC236}">
                <a16:creationId xmlns:a16="http://schemas.microsoft.com/office/drawing/2014/main" id="{C0448C71-D3FF-E824-9890-C19BF81229BE}"/>
              </a:ext>
            </a:extLst>
          </p:cNvPr>
          <p:cNvSpPr>
            <a:spLocks noGrp="1"/>
          </p:cNvSpPr>
          <p:nvPr>
            <p:ph type="body" sz="quarter" idx="14"/>
          </p:nvPr>
        </p:nvSpPr>
        <p:spPr/>
        <p:txBody>
          <a:bodyPr/>
          <a:lstStyle/>
          <a:p>
            <a:r>
              <a:rPr lang="de-CH" dirty="0"/>
              <a:t>DIENSTLEISTUNGEN</a:t>
            </a:r>
          </a:p>
        </p:txBody>
      </p:sp>
      <p:pic>
        <p:nvPicPr>
          <p:cNvPr id="5" name="Inhaltsplatzhalter 56" descr="Verbindungen">
            <a:extLst>
              <a:ext uri="{FF2B5EF4-FFF2-40B4-BE49-F238E27FC236}">
                <a16:creationId xmlns:a16="http://schemas.microsoft.com/office/drawing/2014/main" id="{261000F1-E53C-EBFB-AA00-257D151B245D}"/>
              </a:ext>
            </a:extLst>
          </p:cNvPr>
          <p:cNvPicPr>
            <a:picLocks noGrp="1" noChangeAspect="1"/>
          </p:cNvPicPr>
          <p:nvPr>
            <p:ph sz="quarter" idx="13"/>
          </p:nvPr>
        </p:nvPicPr>
        <p:blipFill>
          <a:blip r:embed="rId2">
            <a:extLst>
              <a:ext uri="{96DAC541-7B7A-43D3-8B79-37D633B846F1}">
                <asvg:svgBlip xmlns:asvg="http://schemas.microsoft.com/office/drawing/2016/SVG/main" r:embed="rId3"/>
              </a:ext>
            </a:extLst>
          </a:blip>
          <a:stretch>
            <a:fillRect/>
          </a:stretch>
        </p:blipFill>
        <p:spPr>
          <a:xfrm>
            <a:off x="4448944" y="3043300"/>
            <a:ext cx="1566750" cy="1566750"/>
          </a:xfrm>
        </p:spPr>
      </p:pic>
      <p:grpSp>
        <p:nvGrpSpPr>
          <p:cNvPr id="6" name="Gruppieren 5">
            <a:extLst>
              <a:ext uri="{FF2B5EF4-FFF2-40B4-BE49-F238E27FC236}">
                <a16:creationId xmlns:a16="http://schemas.microsoft.com/office/drawing/2014/main" id="{DB40FA62-1D1C-756E-40A0-068896F6BB3C}"/>
              </a:ext>
            </a:extLst>
          </p:cNvPr>
          <p:cNvGrpSpPr/>
          <p:nvPr/>
        </p:nvGrpSpPr>
        <p:grpSpPr>
          <a:xfrm>
            <a:off x="1424608" y="3126218"/>
            <a:ext cx="657552" cy="662822"/>
            <a:chOff x="2720752" y="4051289"/>
            <a:chExt cx="657552" cy="662822"/>
          </a:xfrm>
        </p:grpSpPr>
        <p:pic>
          <p:nvPicPr>
            <p:cNvPr id="7" name="Grafik 6" descr="Gruppenbrainstorming">
              <a:extLst>
                <a:ext uri="{FF2B5EF4-FFF2-40B4-BE49-F238E27FC236}">
                  <a16:creationId xmlns:a16="http://schemas.microsoft.com/office/drawing/2014/main" id="{B94E0AFB-F69F-108D-7D4C-B1BCDD2C693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52127" y="4051289"/>
              <a:ext cx="394802" cy="394802"/>
            </a:xfrm>
            <a:prstGeom prst="rect">
              <a:avLst/>
            </a:prstGeom>
          </p:spPr>
        </p:pic>
        <p:sp>
          <p:nvSpPr>
            <p:cNvPr id="8" name="Textfeld 7">
              <a:extLst>
                <a:ext uri="{FF2B5EF4-FFF2-40B4-BE49-F238E27FC236}">
                  <a16:creationId xmlns:a16="http://schemas.microsoft.com/office/drawing/2014/main" id="{FF037BFB-E5C3-6FBF-F6C6-0BCD1A9A1984}"/>
                </a:ext>
              </a:extLst>
            </p:cNvPr>
            <p:cNvSpPr txBox="1"/>
            <p:nvPr/>
          </p:nvSpPr>
          <p:spPr>
            <a:xfrm>
              <a:off x="2720752" y="4437112"/>
              <a:ext cx="657552" cy="276999"/>
            </a:xfrm>
            <a:prstGeom prst="rect">
              <a:avLst/>
            </a:prstGeom>
            <a:noFill/>
          </p:spPr>
          <p:txBody>
            <a:bodyPr wrap="none" rtlCol="0">
              <a:spAutoFit/>
            </a:bodyPr>
            <a:lstStyle/>
            <a:p>
              <a:pPr algn="ctr"/>
              <a:r>
                <a:rPr lang="de-DE" sz="1200">
                  <a:solidFill>
                    <a:schemeClr val="accent1"/>
                  </a:solidFill>
                  <a:latin typeface="PT Sans" panose="020B0503020203020204" pitchFamily="34" charset="77"/>
                </a:rPr>
                <a:t>Gericht</a:t>
              </a:r>
            </a:p>
          </p:txBody>
        </p:sp>
      </p:grpSp>
      <p:grpSp>
        <p:nvGrpSpPr>
          <p:cNvPr id="9" name="Gruppieren 8">
            <a:extLst>
              <a:ext uri="{FF2B5EF4-FFF2-40B4-BE49-F238E27FC236}">
                <a16:creationId xmlns:a16="http://schemas.microsoft.com/office/drawing/2014/main" id="{20D8C48C-9DA3-0239-AB2F-129B2222D931}"/>
              </a:ext>
            </a:extLst>
          </p:cNvPr>
          <p:cNvGrpSpPr/>
          <p:nvPr/>
        </p:nvGrpSpPr>
        <p:grpSpPr>
          <a:xfrm>
            <a:off x="2288704" y="1871144"/>
            <a:ext cx="534121" cy="662822"/>
            <a:chOff x="2829767" y="4051289"/>
            <a:chExt cx="534121" cy="662822"/>
          </a:xfrm>
        </p:grpSpPr>
        <p:pic>
          <p:nvPicPr>
            <p:cNvPr id="10" name="Grafik 9" descr="Gruppenbrainstorming">
              <a:extLst>
                <a:ext uri="{FF2B5EF4-FFF2-40B4-BE49-F238E27FC236}">
                  <a16:creationId xmlns:a16="http://schemas.microsoft.com/office/drawing/2014/main" id="{971C5684-9807-89C3-A4E0-D1743490425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99426" y="4051289"/>
              <a:ext cx="394802" cy="394802"/>
            </a:xfrm>
            <a:prstGeom prst="rect">
              <a:avLst/>
            </a:prstGeom>
          </p:spPr>
        </p:pic>
        <p:sp>
          <p:nvSpPr>
            <p:cNvPr id="11" name="Textfeld 10">
              <a:extLst>
                <a:ext uri="{FF2B5EF4-FFF2-40B4-BE49-F238E27FC236}">
                  <a16:creationId xmlns:a16="http://schemas.microsoft.com/office/drawing/2014/main" id="{47A5518E-E5BD-C2DF-B409-BC9DDFF212DF}"/>
                </a:ext>
              </a:extLst>
            </p:cNvPr>
            <p:cNvSpPr txBox="1"/>
            <p:nvPr/>
          </p:nvSpPr>
          <p:spPr>
            <a:xfrm>
              <a:off x="2829767" y="4437112"/>
              <a:ext cx="534121" cy="276999"/>
            </a:xfrm>
            <a:prstGeom prst="rect">
              <a:avLst/>
            </a:prstGeom>
            <a:noFill/>
          </p:spPr>
          <p:txBody>
            <a:bodyPr wrap="none" rtlCol="0">
              <a:spAutoFit/>
            </a:bodyPr>
            <a:lstStyle/>
            <a:p>
              <a:pPr algn="ctr"/>
              <a:r>
                <a:rPr lang="de-DE" sz="1200" dirty="0">
                  <a:solidFill>
                    <a:schemeClr val="accent1"/>
                  </a:solidFill>
                  <a:latin typeface="PT Sans" panose="020B0503020203020204" pitchFamily="34" charset="77"/>
                </a:rPr>
                <a:t>KESB</a:t>
              </a:r>
            </a:p>
          </p:txBody>
        </p:sp>
      </p:grpSp>
      <p:grpSp>
        <p:nvGrpSpPr>
          <p:cNvPr id="12" name="Gruppieren 11">
            <a:extLst>
              <a:ext uri="{FF2B5EF4-FFF2-40B4-BE49-F238E27FC236}">
                <a16:creationId xmlns:a16="http://schemas.microsoft.com/office/drawing/2014/main" id="{2891BB3E-F47B-54BC-F415-4CA2FAF3819E}"/>
              </a:ext>
            </a:extLst>
          </p:cNvPr>
          <p:cNvGrpSpPr/>
          <p:nvPr/>
        </p:nvGrpSpPr>
        <p:grpSpPr>
          <a:xfrm>
            <a:off x="3665213" y="1576302"/>
            <a:ext cx="851515" cy="662822"/>
            <a:chOff x="2720752" y="4051289"/>
            <a:chExt cx="851515" cy="662822"/>
          </a:xfrm>
        </p:grpSpPr>
        <p:pic>
          <p:nvPicPr>
            <p:cNvPr id="13" name="Grafik 12" descr="Gruppenbrainstorming">
              <a:extLst>
                <a:ext uri="{FF2B5EF4-FFF2-40B4-BE49-F238E27FC236}">
                  <a16:creationId xmlns:a16="http://schemas.microsoft.com/office/drawing/2014/main" id="{CB6780DF-BA25-DA79-3E09-817D25B154D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49108" y="4051289"/>
              <a:ext cx="394802" cy="394802"/>
            </a:xfrm>
            <a:prstGeom prst="rect">
              <a:avLst/>
            </a:prstGeom>
          </p:spPr>
        </p:pic>
        <p:sp>
          <p:nvSpPr>
            <p:cNvPr id="14" name="Textfeld 13">
              <a:extLst>
                <a:ext uri="{FF2B5EF4-FFF2-40B4-BE49-F238E27FC236}">
                  <a16:creationId xmlns:a16="http://schemas.microsoft.com/office/drawing/2014/main" id="{9DAF1CB1-0DEC-F8B9-9B30-C07BD019780A}"/>
                </a:ext>
              </a:extLst>
            </p:cNvPr>
            <p:cNvSpPr txBox="1"/>
            <p:nvPr/>
          </p:nvSpPr>
          <p:spPr>
            <a:xfrm>
              <a:off x="2720752" y="4437112"/>
              <a:ext cx="851515" cy="276999"/>
            </a:xfrm>
            <a:prstGeom prst="rect">
              <a:avLst/>
            </a:prstGeom>
            <a:noFill/>
          </p:spPr>
          <p:txBody>
            <a:bodyPr wrap="none" rtlCol="0">
              <a:spAutoFit/>
            </a:bodyPr>
            <a:lstStyle/>
            <a:p>
              <a:pPr algn="ctr"/>
              <a:r>
                <a:rPr lang="de-DE" sz="1200" dirty="0">
                  <a:solidFill>
                    <a:schemeClr val="accent1"/>
                  </a:solidFill>
                  <a:latin typeface="PT Sans" panose="020B0503020203020204" pitchFamily="34" charset="77"/>
                </a:rPr>
                <a:t>Opferhilfe</a:t>
              </a:r>
            </a:p>
          </p:txBody>
        </p:sp>
      </p:grpSp>
      <p:grpSp>
        <p:nvGrpSpPr>
          <p:cNvPr id="15" name="Gruppieren 14">
            <a:extLst>
              <a:ext uri="{FF2B5EF4-FFF2-40B4-BE49-F238E27FC236}">
                <a16:creationId xmlns:a16="http://schemas.microsoft.com/office/drawing/2014/main" id="{3BB483C4-6D25-862D-D0FD-45D9350148AA}"/>
              </a:ext>
            </a:extLst>
          </p:cNvPr>
          <p:cNvGrpSpPr/>
          <p:nvPr/>
        </p:nvGrpSpPr>
        <p:grpSpPr>
          <a:xfrm>
            <a:off x="8001519" y="3774290"/>
            <a:ext cx="623889" cy="662822"/>
            <a:chOff x="3065864" y="4215982"/>
            <a:chExt cx="623889" cy="662822"/>
          </a:xfrm>
        </p:grpSpPr>
        <p:pic>
          <p:nvPicPr>
            <p:cNvPr id="16" name="Grafik 15" descr="Gruppenbrainstorming">
              <a:extLst>
                <a:ext uri="{FF2B5EF4-FFF2-40B4-BE49-F238E27FC236}">
                  <a16:creationId xmlns:a16="http://schemas.microsoft.com/office/drawing/2014/main" id="{9A1C99F4-A0A2-8386-8D4E-AEEFC0D12B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0407" y="4215982"/>
              <a:ext cx="394802" cy="394802"/>
            </a:xfrm>
            <a:prstGeom prst="rect">
              <a:avLst/>
            </a:prstGeom>
          </p:spPr>
        </p:pic>
        <p:sp>
          <p:nvSpPr>
            <p:cNvPr id="17" name="Textfeld 16">
              <a:extLst>
                <a:ext uri="{FF2B5EF4-FFF2-40B4-BE49-F238E27FC236}">
                  <a16:creationId xmlns:a16="http://schemas.microsoft.com/office/drawing/2014/main" id="{DD98C471-1FA1-460E-CC06-2CBF6CCFC439}"/>
                </a:ext>
              </a:extLst>
            </p:cNvPr>
            <p:cNvSpPr txBox="1"/>
            <p:nvPr/>
          </p:nvSpPr>
          <p:spPr>
            <a:xfrm>
              <a:off x="3065864" y="4601805"/>
              <a:ext cx="623889" cy="276999"/>
            </a:xfrm>
            <a:prstGeom prst="rect">
              <a:avLst/>
            </a:prstGeom>
            <a:noFill/>
          </p:spPr>
          <p:txBody>
            <a:bodyPr wrap="none" rtlCol="0">
              <a:spAutoFit/>
            </a:bodyPr>
            <a:lstStyle/>
            <a:p>
              <a:pPr algn="ctr"/>
              <a:r>
                <a:rPr lang="de-DE" sz="1200" dirty="0">
                  <a:solidFill>
                    <a:schemeClr val="accent1"/>
                  </a:solidFill>
                  <a:latin typeface="PT Sans" panose="020B0503020203020204" pitchFamily="34" charset="77"/>
                </a:rPr>
                <a:t>Schule</a:t>
              </a:r>
            </a:p>
          </p:txBody>
        </p:sp>
      </p:grpSp>
      <p:grpSp>
        <p:nvGrpSpPr>
          <p:cNvPr id="21" name="Gruppieren 20">
            <a:extLst>
              <a:ext uri="{FF2B5EF4-FFF2-40B4-BE49-F238E27FC236}">
                <a16:creationId xmlns:a16="http://schemas.microsoft.com/office/drawing/2014/main" id="{21BBB140-F0BE-D858-3369-7D58EF774F43}"/>
              </a:ext>
            </a:extLst>
          </p:cNvPr>
          <p:cNvGrpSpPr/>
          <p:nvPr/>
        </p:nvGrpSpPr>
        <p:grpSpPr>
          <a:xfrm>
            <a:off x="5577419" y="1556792"/>
            <a:ext cx="527709" cy="662822"/>
            <a:chOff x="3345966" y="4051289"/>
            <a:chExt cx="527709" cy="662822"/>
          </a:xfrm>
        </p:grpSpPr>
        <p:pic>
          <p:nvPicPr>
            <p:cNvPr id="22" name="Grafik 21" descr="Gruppenbrainstorming">
              <a:extLst>
                <a:ext uri="{FF2B5EF4-FFF2-40B4-BE49-F238E27FC236}">
                  <a16:creationId xmlns:a16="http://schemas.microsoft.com/office/drawing/2014/main" id="{29EB42CF-CE54-10FF-8DCD-5342F9D5C32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12419" y="4051289"/>
              <a:ext cx="394802" cy="394802"/>
            </a:xfrm>
            <a:prstGeom prst="rect">
              <a:avLst/>
            </a:prstGeom>
          </p:spPr>
        </p:pic>
        <p:sp>
          <p:nvSpPr>
            <p:cNvPr id="23" name="Textfeld 22">
              <a:extLst>
                <a:ext uri="{FF2B5EF4-FFF2-40B4-BE49-F238E27FC236}">
                  <a16:creationId xmlns:a16="http://schemas.microsoft.com/office/drawing/2014/main" id="{F3B78C2E-8899-205C-6986-BF4C3226EACA}"/>
                </a:ext>
              </a:extLst>
            </p:cNvPr>
            <p:cNvSpPr txBox="1"/>
            <p:nvPr/>
          </p:nvSpPr>
          <p:spPr>
            <a:xfrm>
              <a:off x="3345966" y="4437112"/>
              <a:ext cx="527709" cy="276999"/>
            </a:xfrm>
            <a:prstGeom prst="rect">
              <a:avLst/>
            </a:prstGeom>
            <a:noFill/>
          </p:spPr>
          <p:txBody>
            <a:bodyPr wrap="none" rtlCol="0">
              <a:spAutoFit/>
            </a:bodyPr>
            <a:lstStyle/>
            <a:p>
              <a:pPr algn="ctr"/>
              <a:r>
                <a:rPr lang="de-DE" sz="1200" dirty="0">
                  <a:solidFill>
                    <a:schemeClr val="accent1"/>
                  </a:solidFill>
                  <a:latin typeface="PT Sans" panose="020B0503020203020204" pitchFamily="34" charset="77"/>
                </a:rPr>
                <a:t>Heim</a:t>
              </a:r>
            </a:p>
          </p:txBody>
        </p:sp>
      </p:grpSp>
      <p:sp>
        <p:nvSpPr>
          <p:cNvPr id="24" name="Textfeld 23">
            <a:extLst>
              <a:ext uri="{FF2B5EF4-FFF2-40B4-BE49-F238E27FC236}">
                <a16:creationId xmlns:a16="http://schemas.microsoft.com/office/drawing/2014/main" id="{1EBE46C4-7F61-C8DE-F452-BD6C85047CBE}"/>
              </a:ext>
            </a:extLst>
          </p:cNvPr>
          <p:cNvSpPr txBox="1"/>
          <p:nvPr/>
        </p:nvSpPr>
        <p:spPr>
          <a:xfrm>
            <a:off x="3902839" y="4509120"/>
            <a:ext cx="978153" cy="523220"/>
          </a:xfrm>
          <a:prstGeom prst="rect">
            <a:avLst/>
          </a:prstGeom>
          <a:noFill/>
        </p:spPr>
        <p:txBody>
          <a:bodyPr wrap="square" rtlCol="0">
            <a:spAutoFit/>
          </a:bodyPr>
          <a:lstStyle/>
          <a:p>
            <a:r>
              <a:rPr lang="de-DE" sz="1400" dirty="0">
                <a:solidFill>
                  <a:schemeClr val="accent1"/>
                </a:solidFill>
                <a:latin typeface="PT Sans" panose="020B0503020203020204" pitchFamily="34" charset="77"/>
              </a:rPr>
              <a:t>Gotti / Götti</a:t>
            </a:r>
          </a:p>
        </p:txBody>
      </p:sp>
      <p:sp>
        <p:nvSpPr>
          <p:cNvPr id="25" name="Textfeld 24">
            <a:extLst>
              <a:ext uri="{FF2B5EF4-FFF2-40B4-BE49-F238E27FC236}">
                <a16:creationId xmlns:a16="http://schemas.microsoft.com/office/drawing/2014/main" id="{27FA1E26-B077-F797-EB0A-11B9D7B03823}"/>
              </a:ext>
            </a:extLst>
          </p:cNvPr>
          <p:cNvSpPr txBox="1"/>
          <p:nvPr/>
        </p:nvSpPr>
        <p:spPr>
          <a:xfrm>
            <a:off x="3458258" y="2924944"/>
            <a:ext cx="1566750" cy="307777"/>
          </a:xfrm>
          <a:prstGeom prst="rect">
            <a:avLst/>
          </a:prstGeom>
          <a:noFill/>
        </p:spPr>
        <p:txBody>
          <a:bodyPr wrap="square" rtlCol="0">
            <a:spAutoFit/>
          </a:bodyPr>
          <a:lstStyle/>
          <a:p>
            <a:r>
              <a:rPr lang="de-DE" sz="1400" dirty="0">
                <a:solidFill>
                  <a:schemeClr val="accent1"/>
                </a:solidFill>
                <a:latin typeface="PT Sans" panose="020B0503020203020204" pitchFamily="34" charset="77"/>
              </a:rPr>
              <a:t>Vertrauensperson</a:t>
            </a:r>
          </a:p>
        </p:txBody>
      </p:sp>
      <p:sp>
        <p:nvSpPr>
          <p:cNvPr id="26" name="Textfeld 25">
            <a:extLst>
              <a:ext uri="{FF2B5EF4-FFF2-40B4-BE49-F238E27FC236}">
                <a16:creationId xmlns:a16="http://schemas.microsoft.com/office/drawing/2014/main" id="{894AC8C8-50E0-F280-0A20-7C144D085C4F}"/>
              </a:ext>
            </a:extLst>
          </p:cNvPr>
          <p:cNvSpPr txBox="1"/>
          <p:nvPr/>
        </p:nvSpPr>
        <p:spPr>
          <a:xfrm>
            <a:off x="5948630" y="3717032"/>
            <a:ext cx="1452642" cy="523220"/>
          </a:xfrm>
          <a:prstGeom prst="rect">
            <a:avLst/>
          </a:prstGeom>
          <a:noFill/>
        </p:spPr>
        <p:txBody>
          <a:bodyPr wrap="square" rtlCol="0">
            <a:spAutoFit/>
          </a:bodyPr>
          <a:lstStyle/>
          <a:p>
            <a:r>
              <a:rPr lang="de-DE" sz="1400" dirty="0" err="1">
                <a:solidFill>
                  <a:schemeClr val="accent1"/>
                </a:solidFill>
                <a:latin typeface="PT Sans" panose="020B0503020203020204" pitchFamily="34" charset="77"/>
              </a:rPr>
              <a:t>Grossmutter</a:t>
            </a:r>
            <a:r>
              <a:rPr lang="de-DE" sz="1400" dirty="0">
                <a:solidFill>
                  <a:schemeClr val="accent1"/>
                </a:solidFill>
                <a:latin typeface="PT Sans" panose="020B0503020203020204" pitchFamily="34" charset="77"/>
              </a:rPr>
              <a:t>/-vater</a:t>
            </a:r>
          </a:p>
        </p:txBody>
      </p:sp>
      <p:sp>
        <p:nvSpPr>
          <p:cNvPr id="28" name="Textfeld 27">
            <a:extLst>
              <a:ext uri="{FF2B5EF4-FFF2-40B4-BE49-F238E27FC236}">
                <a16:creationId xmlns:a16="http://schemas.microsoft.com/office/drawing/2014/main" id="{C453A250-EF33-FC1C-7192-D425FE34C3EB}"/>
              </a:ext>
            </a:extLst>
          </p:cNvPr>
          <p:cNvSpPr txBox="1"/>
          <p:nvPr/>
        </p:nvSpPr>
        <p:spPr>
          <a:xfrm>
            <a:off x="6102523" y="3140968"/>
            <a:ext cx="722685" cy="307777"/>
          </a:xfrm>
          <a:prstGeom prst="rect">
            <a:avLst/>
          </a:prstGeom>
          <a:noFill/>
        </p:spPr>
        <p:txBody>
          <a:bodyPr wrap="square" rtlCol="0">
            <a:spAutoFit/>
          </a:bodyPr>
          <a:lstStyle/>
          <a:p>
            <a:r>
              <a:rPr lang="de-DE" sz="1400" dirty="0">
                <a:solidFill>
                  <a:schemeClr val="accent1"/>
                </a:solidFill>
                <a:latin typeface="PT Sans" panose="020B0503020203020204" pitchFamily="34" charset="77"/>
              </a:rPr>
              <a:t>Vater</a:t>
            </a:r>
          </a:p>
        </p:txBody>
      </p:sp>
      <p:sp>
        <p:nvSpPr>
          <p:cNvPr id="29" name="Textfeld 28">
            <a:extLst>
              <a:ext uri="{FF2B5EF4-FFF2-40B4-BE49-F238E27FC236}">
                <a16:creationId xmlns:a16="http://schemas.microsoft.com/office/drawing/2014/main" id="{5DC2BADC-71CF-D1B4-F913-DB2A7E92F21A}"/>
              </a:ext>
            </a:extLst>
          </p:cNvPr>
          <p:cNvSpPr txBox="1"/>
          <p:nvPr/>
        </p:nvSpPr>
        <p:spPr>
          <a:xfrm>
            <a:off x="5526136" y="4335487"/>
            <a:ext cx="1155056" cy="461665"/>
          </a:xfrm>
          <a:prstGeom prst="rect">
            <a:avLst/>
          </a:prstGeom>
          <a:noFill/>
        </p:spPr>
        <p:txBody>
          <a:bodyPr wrap="square" rtlCol="0">
            <a:spAutoFit/>
          </a:bodyPr>
          <a:lstStyle/>
          <a:p>
            <a:r>
              <a:rPr lang="de-DE" sz="800" b="0" dirty="0">
                <a:solidFill>
                  <a:schemeClr val="accent1"/>
                </a:solidFill>
                <a:latin typeface="PT Sans" panose="020B0503020203020204" pitchFamily="34" charset="77"/>
              </a:rPr>
              <a:t>und weiteren private nahestehende Personen </a:t>
            </a:r>
          </a:p>
        </p:txBody>
      </p:sp>
      <p:grpSp>
        <p:nvGrpSpPr>
          <p:cNvPr id="30" name="Gruppieren 29">
            <a:extLst>
              <a:ext uri="{FF2B5EF4-FFF2-40B4-BE49-F238E27FC236}">
                <a16:creationId xmlns:a16="http://schemas.microsoft.com/office/drawing/2014/main" id="{7BBEA776-1A73-3F8C-AC1D-878F8B433464}"/>
              </a:ext>
            </a:extLst>
          </p:cNvPr>
          <p:cNvGrpSpPr/>
          <p:nvPr/>
        </p:nvGrpSpPr>
        <p:grpSpPr>
          <a:xfrm>
            <a:off x="7176863" y="1916832"/>
            <a:ext cx="944489" cy="847488"/>
            <a:chOff x="3432447" y="4051289"/>
            <a:chExt cx="944489" cy="847488"/>
          </a:xfrm>
        </p:grpSpPr>
        <p:pic>
          <p:nvPicPr>
            <p:cNvPr id="31" name="Grafik 30" descr="Gruppenbrainstorming">
              <a:extLst>
                <a:ext uri="{FF2B5EF4-FFF2-40B4-BE49-F238E27FC236}">
                  <a16:creationId xmlns:a16="http://schemas.microsoft.com/office/drawing/2014/main" id="{C746E167-55B3-A79A-E1E8-0FAD3102EA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7290" y="4051289"/>
              <a:ext cx="394802" cy="394802"/>
            </a:xfrm>
            <a:prstGeom prst="rect">
              <a:avLst/>
            </a:prstGeom>
          </p:spPr>
        </p:pic>
        <p:sp>
          <p:nvSpPr>
            <p:cNvPr id="32" name="Textfeld 31">
              <a:extLst>
                <a:ext uri="{FF2B5EF4-FFF2-40B4-BE49-F238E27FC236}">
                  <a16:creationId xmlns:a16="http://schemas.microsoft.com/office/drawing/2014/main" id="{76E69483-80A3-D309-55FB-1C2D857F7D9C}"/>
                </a:ext>
              </a:extLst>
            </p:cNvPr>
            <p:cNvSpPr txBox="1"/>
            <p:nvPr/>
          </p:nvSpPr>
          <p:spPr>
            <a:xfrm>
              <a:off x="3432447" y="4437112"/>
              <a:ext cx="944489" cy="461665"/>
            </a:xfrm>
            <a:prstGeom prst="rect">
              <a:avLst/>
            </a:prstGeom>
            <a:noFill/>
          </p:spPr>
          <p:txBody>
            <a:bodyPr wrap="none" rtlCol="0">
              <a:spAutoFit/>
            </a:bodyPr>
            <a:lstStyle/>
            <a:p>
              <a:pPr algn="ctr"/>
              <a:r>
                <a:rPr lang="de-DE" sz="1200" dirty="0">
                  <a:solidFill>
                    <a:schemeClr val="accent1"/>
                  </a:solidFill>
                  <a:latin typeface="PT Sans" panose="020B0503020203020204" pitchFamily="34" charset="77"/>
                </a:rPr>
                <a:t>Kinder- u. </a:t>
              </a:r>
              <a:br>
                <a:rPr lang="de-DE" sz="1200" dirty="0">
                  <a:solidFill>
                    <a:schemeClr val="accent1"/>
                  </a:solidFill>
                  <a:latin typeface="PT Sans" panose="020B0503020203020204" pitchFamily="34" charset="77"/>
                </a:rPr>
              </a:br>
              <a:r>
                <a:rPr lang="de-DE" sz="1200" dirty="0">
                  <a:solidFill>
                    <a:schemeClr val="accent1"/>
                  </a:solidFill>
                  <a:latin typeface="PT Sans" panose="020B0503020203020204" pitchFamily="34" charset="77"/>
                </a:rPr>
                <a:t>Jugendhilfe</a:t>
              </a:r>
            </a:p>
          </p:txBody>
        </p:sp>
      </p:grpSp>
      <p:sp>
        <p:nvSpPr>
          <p:cNvPr id="33" name="Textfeld 32">
            <a:extLst>
              <a:ext uri="{FF2B5EF4-FFF2-40B4-BE49-F238E27FC236}">
                <a16:creationId xmlns:a16="http://schemas.microsoft.com/office/drawing/2014/main" id="{481703F9-366E-5312-EEA7-5C3F8DB01089}"/>
              </a:ext>
            </a:extLst>
          </p:cNvPr>
          <p:cNvSpPr txBox="1"/>
          <p:nvPr/>
        </p:nvSpPr>
        <p:spPr>
          <a:xfrm>
            <a:off x="4953000" y="3574524"/>
            <a:ext cx="489236" cy="276999"/>
          </a:xfrm>
          <a:prstGeom prst="rect">
            <a:avLst/>
          </a:prstGeom>
          <a:noFill/>
        </p:spPr>
        <p:txBody>
          <a:bodyPr wrap="square" rtlCol="0">
            <a:spAutoFit/>
          </a:bodyPr>
          <a:lstStyle/>
          <a:p>
            <a:r>
              <a:rPr lang="de-DE" sz="1200" dirty="0">
                <a:solidFill>
                  <a:schemeClr val="accent5"/>
                </a:solidFill>
                <a:latin typeface="PT Sans" panose="020B0503020203020204" pitchFamily="34" charset="77"/>
              </a:rPr>
              <a:t>Kind</a:t>
            </a:r>
          </a:p>
        </p:txBody>
      </p:sp>
      <p:grpSp>
        <p:nvGrpSpPr>
          <p:cNvPr id="34" name="Gruppieren 33">
            <a:extLst>
              <a:ext uri="{FF2B5EF4-FFF2-40B4-BE49-F238E27FC236}">
                <a16:creationId xmlns:a16="http://schemas.microsoft.com/office/drawing/2014/main" id="{2703FBF2-5E44-9FFD-D0A7-070B5EA38F02}"/>
              </a:ext>
            </a:extLst>
          </p:cNvPr>
          <p:cNvGrpSpPr/>
          <p:nvPr/>
        </p:nvGrpSpPr>
        <p:grpSpPr>
          <a:xfrm>
            <a:off x="3301380" y="5461832"/>
            <a:ext cx="881973" cy="847488"/>
            <a:chOff x="2697632" y="4514695"/>
            <a:chExt cx="881973" cy="847488"/>
          </a:xfrm>
        </p:grpSpPr>
        <p:pic>
          <p:nvPicPr>
            <p:cNvPr id="35" name="Grafik 34" descr="Benutzer mit einfarbiger Füllung">
              <a:extLst>
                <a:ext uri="{FF2B5EF4-FFF2-40B4-BE49-F238E27FC236}">
                  <a16:creationId xmlns:a16="http://schemas.microsoft.com/office/drawing/2014/main" id="{A80C4365-AD88-14FB-B225-AAB1F8CE80A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41217" y="4514695"/>
              <a:ext cx="394802" cy="394802"/>
            </a:xfrm>
            <a:prstGeom prst="rect">
              <a:avLst/>
            </a:prstGeom>
          </p:spPr>
        </p:pic>
        <p:sp>
          <p:nvSpPr>
            <p:cNvPr id="36" name="Textfeld 35">
              <a:extLst>
                <a:ext uri="{FF2B5EF4-FFF2-40B4-BE49-F238E27FC236}">
                  <a16:creationId xmlns:a16="http://schemas.microsoft.com/office/drawing/2014/main" id="{056F1DDE-EA1E-C7B7-57E5-D274AEA03E0D}"/>
                </a:ext>
              </a:extLst>
            </p:cNvPr>
            <p:cNvSpPr txBox="1"/>
            <p:nvPr/>
          </p:nvSpPr>
          <p:spPr>
            <a:xfrm>
              <a:off x="2697632" y="4900518"/>
              <a:ext cx="881973" cy="461665"/>
            </a:xfrm>
            <a:prstGeom prst="rect">
              <a:avLst/>
            </a:prstGeom>
            <a:noFill/>
          </p:spPr>
          <p:txBody>
            <a:bodyPr wrap="none" rtlCol="0">
              <a:spAutoFit/>
            </a:bodyPr>
            <a:lstStyle/>
            <a:p>
              <a:pPr algn="ctr"/>
              <a:r>
                <a:rPr lang="de-DE" sz="1200" dirty="0">
                  <a:solidFill>
                    <a:schemeClr val="accent1"/>
                  </a:solidFill>
                  <a:latin typeface="PT Sans" panose="020B0503020203020204" pitchFamily="34" charset="77"/>
                </a:rPr>
                <a:t>Rechts-</a:t>
              </a:r>
              <a:br>
                <a:rPr lang="de-DE" sz="1200" dirty="0">
                  <a:solidFill>
                    <a:schemeClr val="accent1"/>
                  </a:solidFill>
                  <a:latin typeface="PT Sans" panose="020B0503020203020204" pitchFamily="34" charset="77"/>
                </a:rPr>
              </a:br>
              <a:r>
                <a:rPr lang="de-DE" sz="1200" dirty="0" err="1">
                  <a:solidFill>
                    <a:schemeClr val="accent1"/>
                  </a:solidFill>
                  <a:latin typeface="PT Sans" panose="020B0503020203020204" pitchFamily="34" charset="77"/>
                </a:rPr>
                <a:t>vertretung</a:t>
              </a:r>
              <a:endParaRPr lang="de-DE" sz="1200" dirty="0">
                <a:solidFill>
                  <a:schemeClr val="accent1"/>
                </a:solidFill>
                <a:latin typeface="PT Sans" panose="020B0503020203020204" pitchFamily="34" charset="77"/>
              </a:endParaRPr>
            </a:p>
          </p:txBody>
        </p:sp>
      </p:grpSp>
      <p:grpSp>
        <p:nvGrpSpPr>
          <p:cNvPr id="37" name="Gruppieren 36">
            <a:extLst>
              <a:ext uri="{FF2B5EF4-FFF2-40B4-BE49-F238E27FC236}">
                <a16:creationId xmlns:a16="http://schemas.microsoft.com/office/drawing/2014/main" id="{A6D4901C-2899-ACD0-4D52-219FEBDAB57B}"/>
              </a:ext>
            </a:extLst>
          </p:cNvPr>
          <p:cNvGrpSpPr/>
          <p:nvPr/>
        </p:nvGrpSpPr>
        <p:grpSpPr>
          <a:xfrm>
            <a:off x="1712640" y="4869160"/>
            <a:ext cx="926857" cy="662822"/>
            <a:chOff x="2675191" y="4514695"/>
            <a:chExt cx="926857" cy="662822"/>
          </a:xfrm>
        </p:grpSpPr>
        <p:pic>
          <p:nvPicPr>
            <p:cNvPr id="38" name="Grafik 37" descr="Benutzer mit einfarbiger Füllung">
              <a:extLst>
                <a:ext uri="{FF2B5EF4-FFF2-40B4-BE49-F238E27FC236}">
                  <a16:creationId xmlns:a16="http://schemas.microsoft.com/office/drawing/2014/main" id="{9015FA29-3839-BC2C-F705-D85F10657EA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41217" y="4514695"/>
              <a:ext cx="394802" cy="394802"/>
            </a:xfrm>
            <a:prstGeom prst="rect">
              <a:avLst/>
            </a:prstGeom>
          </p:spPr>
        </p:pic>
        <p:sp>
          <p:nvSpPr>
            <p:cNvPr id="39" name="Textfeld 38">
              <a:extLst>
                <a:ext uri="{FF2B5EF4-FFF2-40B4-BE49-F238E27FC236}">
                  <a16:creationId xmlns:a16="http://schemas.microsoft.com/office/drawing/2014/main" id="{8F68B4C8-69D6-36C2-5BA3-9E93C34A10E4}"/>
                </a:ext>
              </a:extLst>
            </p:cNvPr>
            <p:cNvSpPr txBox="1"/>
            <p:nvPr/>
          </p:nvSpPr>
          <p:spPr>
            <a:xfrm>
              <a:off x="2675191" y="4900518"/>
              <a:ext cx="926857" cy="276999"/>
            </a:xfrm>
            <a:prstGeom prst="rect">
              <a:avLst/>
            </a:prstGeom>
            <a:noFill/>
          </p:spPr>
          <p:txBody>
            <a:bodyPr wrap="none" rtlCol="0">
              <a:spAutoFit/>
            </a:bodyPr>
            <a:lstStyle/>
            <a:p>
              <a:pPr algn="ctr"/>
              <a:r>
                <a:rPr lang="de-DE" sz="1200" dirty="0" err="1">
                  <a:solidFill>
                    <a:schemeClr val="accent1"/>
                  </a:solidFill>
                  <a:latin typeface="PT Sans" panose="020B0503020203020204" pitchFamily="34" charset="77"/>
                </a:rPr>
                <a:t>Beiständ:in</a:t>
              </a:r>
              <a:endParaRPr lang="de-DE" sz="1200" dirty="0">
                <a:solidFill>
                  <a:schemeClr val="accent1"/>
                </a:solidFill>
                <a:latin typeface="PT Sans" panose="020B0503020203020204" pitchFamily="34" charset="77"/>
              </a:endParaRPr>
            </a:p>
          </p:txBody>
        </p:sp>
      </p:grpSp>
      <p:sp>
        <p:nvSpPr>
          <p:cNvPr id="40" name="Textfeld 39">
            <a:extLst>
              <a:ext uri="{FF2B5EF4-FFF2-40B4-BE49-F238E27FC236}">
                <a16:creationId xmlns:a16="http://schemas.microsoft.com/office/drawing/2014/main" id="{8BD0A22A-D4D1-A98A-DC82-E3EE346A2582}"/>
              </a:ext>
            </a:extLst>
          </p:cNvPr>
          <p:cNvSpPr txBox="1"/>
          <p:nvPr/>
        </p:nvSpPr>
        <p:spPr>
          <a:xfrm>
            <a:off x="3582243" y="3645024"/>
            <a:ext cx="722685" cy="307777"/>
          </a:xfrm>
          <a:prstGeom prst="rect">
            <a:avLst/>
          </a:prstGeom>
          <a:noFill/>
        </p:spPr>
        <p:txBody>
          <a:bodyPr wrap="square" rtlCol="0">
            <a:spAutoFit/>
          </a:bodyPr>
          <a:lstStyle/>
          <a:p>
            <a:r>
              <a:rPr lang="de-DE" sz="1400" dirty="0">
                <a:solidFill>
                  <a:schemeClr val="accent1"/>
                </a:solidFill>
                <a:latin typeface="PT Sans" panose="020B0503020203020204" pitchFamily="34" charset="77"/>
              </a:rPr>
              <a:t>Mutter</a:t>
            </a:r>
          </a:p>
        </p:txBody>
      </p:sp>
      <p:grpSp>
        <p:nvGrpSpPr>
          <p:cNvPr id="41" name="Gruppieren 40">
            <a:extLst>
              <a:ext uri="{FF2B5EF4-FFF2-40B4-BE49-F238E27FC236}">
                <a16:creationId xmlns:a16="http://schemas.microsoft.com/office/drawing/2014/main" id="{B0D6E969-3A77-5FFD-5D29-EDE67FDD3941}"/>
              </a:ext>
            </a:extLst>
          </p:cNvPr>
          <p:cNvGrpSpPr/>
          <p:nvPr/>
        </p:nvGrpSpPr>
        <p:grpSpPr>
          <a:xfrm>
            <a:off x="5309465" y="5461832"/>
            <a:ext cx="997389" cy="662822"/>
            <a:chOff x="2639926" y="4514695"/>
            <a:chExt cx="997389" cy="662822"/>
          </a:xfrm>
        </p:grpSpPr>
        <p:pic>
          <p:nvPicPr>
            <p:cNvPr id="42" name="Grafik 41" descr="Benutzer mit einfarbiger Füllung">
              <a:extLst>
                <a:ext uri="{FF2B5EF4-FFF2-40B4-BE49-F238E27FC236}">
                  <a16:creationId xmlns:a16="http://schemas.microsoft.com/office/drawing/2014/main" id="{2CE45ADB-70CC-66E1-3AAB-DCA59E9BD50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41217" y="4514695"/>
              <a:ext cx="394802" cy="394802"/>
            </a:xfrm>
            <a:prstGeom prst="rect">
              <a:avLst/>
            </a:prstGeom>
          </p:spPr>
        </p:pic>
        <p:sp>
          <p:nvSpPr>
            <p:cNvPr id="43" name="Textfeld 42">
              <a:extLst>
                <a:ext uri="{FF2B5EF4-FFF2-40B4-BE49-F238E27FC236}">
                  <a16:creationId xmlns:a16="http://schemas.microsoft.com/office/drawing/2014/main" id="{A47E9220-CD27-9202-DB59-67A28B2A4AB8}"/>
                </a:ext>
              </a:extLst>
            </p:cNvPr>
            <p:cNvSpPr txBox="1"/>
            <p:nvPr/>
          </p:nvSpPr>
          <p:spPr>
            <a:xfrm>
              <a:off x="2639926" y="4900518"/>
              <a:ext cx="997389" cy="276999"/>
            </a:xfrm>
            <a:prstGeom prst="rect">
              <a:avLst/>
            </a:prstGeom>
            <a:noFill/>
          </p:spPr>
          <p:txBody>
            <a:bodyPr wrap="none" rtlCol="0">
              <a:spAutoFit/>
            </a:bodyPr>
            <a:lstStyle/>
            <a:p>
              <a:pPr algn="ctr"/>
              <a:r>
                <a:rPr lang="de-DE" sz="1200" dirty="0" err="1">
                  <a:solidFill>
                    <a:schemeClr val="accent1"/>
                  </a:solidFill>
                  <a:latin typeface="PT Sans" panose="020B0503020203020204" pitchFamily="34" charset="77"/>
                </a:rPr>
                <a:t>Gutachter:in</a:t>
              </a:r>
              <a:endParaRPr lang="de-DE" sz="1200" dirty="0">
                <a:solidFill>
                  <a:schemeClr val="accent1"/>
                </a:solidFill>
                <a:latin typeface="PT Sans" panose="020B0503020203020204" pitchFamily="34" charset="77"/>
              </a:endParaRPr>
            </a:p>
          </p:txBody>
        </p:sp>
      </p:grpSp>
      <p:grpSp>
        <p:nvGrpSpPr>
          <p:cNvPr id="44" name="Gruppieren 43">
            <a:extLst>
              <a:ext uri="{FF2B5EF4-FFF2-40B4-BE49-F238E27FC236}">
                <a16:creationId xmlns:a16="http://schemas.microsoft.com/office/drawing/2014/main" id="{AD23985C-FC8B-1C40-9E3D-DE54F8D7EF21}"/>
              </a:ext>
            </a:extLst>
          </p:cNvPr>
          <p:cNvGrpSpPr/>
          <p:nvPr/>
        </p:nvGrpSpPr>
        <p:grpSpPr>
          <a:xfrm>
            <a:off x="6830359" y="5194314"/>
            <a:ext cx="1455848" cy="662822"/>
            <a:chOff x="2410700" y="4514695"/>
            <a:chExt cx="1455848" cy="662822"/>
          </a:xfrm>
        </p:grpSpPr>
        <p:pic>
          <p:nvPicPr>
            <p:cNvPr id="45" name="Grafik 44" descr="Benutzer mit einfarbiger Füllung">
              <a:extLst>
                <a:ext uri="{FF2B5EF4-FFF2-40B4-BE49-F238E27FC236}">
                  <a16:creationId xmlns:a16="http://schemas.microsoft.com/office/drawing/2014/main" id="{E335190A-C3A4-5E13-77A3-E322A3961A6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41217" y="4514695"/>
              <a:ext cx="394802" cy="394802"/>
            </a:xfrm>
            <a:prstGeom prst="rect">
              <a:avLst/>
            </a:prstGeom>
          </p:spPr>
        </p:pic>
        <p:sp>
          <p:nvSpPr>
            <p:cNvPr id="46" name="Textfeld 45">
              <a:extLst>
                <a:ext uri="{FF2B5EF4-FFF2-40B4-BE49-F238E27FC236}">
                  <a16:creationId xmlns:a16="http://schemas.microsoft.com/office/drawing/2014/main" id="{31C0EE11-1017-F990-DAFB-3656C85C7FDC}"/>
                </a:ext>
              </a:extLst>
            </p:cNvPr>
            <p:cNvSpPr txBox="1"/>
            <p:nvPr/>
          </p:nvSpPr>
          <p:spPr>
            <a:xfrm>
              <a:off x="2410700" y="4900518"/>
              <a:ext cx="1455848" cy="276999"/>
            </a:xfrm>
            <a:prstGeom prst="rect">
              <a:avLst/>
            </a:prstGeom>
            <a:noFill/>
          </p:spPr>
          <p:txBody>
            <a:bodyPr wrap="none" rtlCol="0">
              <a:spAutoFit/>
            </a:bodyPr>
            <a:lstStyle/>
            <a:p>
              <a:pPr algn="ctr"/>
              <a:r>
                <a:rPr lang="de-DE" sz="1200" dirty="0" err="1">
                  <a:solidFill>
                    <a:schemeClr val="accent1"/>
                  </a:solidFill>
                  <a:latin typeface="PT Sans" panose="020B0503020203020204" pitchFamily="34" charset="77"/>
                </a:rPr>
                <a:t>Kinderpsycholog:in</a:t>
              </a:r>
              <a:endParaRPr lang="de-DE" sz="1200" dirty="0">
                <a:solidFill>
                  <a:schemeClr val="accent1"/>
                </a:solidFill>
                <a:latin typeface="PT Sans" panose="020B0503020203020204" pitchFamily="34" charset="77"/>
              </a:endParaRPr>
            </a:p>
          </p:txBody>
        </p:sp>
      </p:grpSp>
    </p:spTree>
    <p:extLst>
      <p:ext uri="{BB962C8B-B14F-4D97-AF65-F5344CB8AC3E}">
        <p14:creationId xmlns:p14="http://schemas.microsoft.com/office/powerpoint/2010/main" val="3673917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F300AE1-177F-4547-A3AE-A668383BE7E0}"/>
              </a:ext>
            </a:extLst>
          </p:cNvPr>
          <p:cNvSpPr>
            <a:spLocks noGrp="1"/>
          </p:cNvSpPr>
          <p:nvPr>
            <p:ph type="title"/>
          </p:nvPr>
        </p:nvSpPr>
        <p:spPr>
          <a:xfrm>
            <a:off x="660401" y="476250"/>
            <a:ext cx="7748984" cy="742950"/>
          </a:xfrm>
        </p:spPr>
        <p:txBody>
          <a:bodyPr anchor="ctr">
            <a:normAutofit/>
          </a:bodyPr>
          <a:lstStyle/>
          <a:p>
            <a:r>
              <a:rPr lang="de-CH" dirty="0"/>
              <a:t>Beratung für Kinder und Jugendliche </a:t>
            </a:r>
          </a:p>
        </p:txBody>
      </p:sp>
      <p:sp>
        <p:nvSpPr>
          <p:cNvPr id="2" name="Textplatzhalter 1">
            <a:extLst>
              <a:ext uri="{FF2B5EF4-FFF2-40B4-BE49-F238E27FC236}">
                <a16:creationId xmlns:a16="http://schemas.microsoft.com/office/drawing/2014/main" id="{D959517C-F9C9-BA31-3E47-DD93050930C5}"/>
              </a:ext>
            </a:extLst>
          </p:cNvPr>
          <p:cNvSpPr>
            <a:spLocks noGrp="1"/>
          </p:cNvSpPr>
          <p:nvPr>
            <p:ph type="body" sz="quarter" idx="18"/>
          </p:nvPr>
        </p:nvSpPr>
        <p:spPr>
          <a:xfrm>
            <a:off x="660400" y="0"/>
            <a:ext cx="2160000" cy="360000"/>
          </a:xfrm>
        </p:spPr>
        <p:txBody>
          <a:bodyPr wrap="square" anchor="t">
            <a:normAutofit/>
          </a:bodyPr>
          <a:lstStyle/>
          <a:p>
            <a:r>
              <a:rPr lang="de-CH" dirty="0"/>
              <a:t>DIENSTLEISTUNGEN</a:t>
            </a:r>
          </a:p>
        </p:txBody>
      </p:sp>
      <p:sp>
        <p:nvSpPr>
          <p:cNvPr id="13" name="Date Placeholder 4">
            <a:extLst>
              <a:ext uri="{FF2B5EF4-FFF2-40B4-BE49-F238E27FC236}">
                <a16:creationId xmlns:a16="http://schemas.microsoft.com/office/drawing/2014/main" id="{51886C5F-6BDE-98D9-57D9-935E865E7835}"/>
              </a:ext>
            </a:extLst>
          </p:cNvPr>
          <p:cNvSpPr>
            <a:spLocks noGrp="1"/>
          </p:cNvSpPr>
          <p:nvPr>
            <p:ph type="dt" sz="half" idx="19"/>
          </p:nvPr>
        </p:nvSpPr>
        <p:spPr>
          <a:xfrm>
            <a:off x="681038" y="6448251"/>
            <a:ext cx="743570" cy="365125"/>
          </a:xfrm>
        </p:spPr>
        <p:txBody>
          <a:bodyPr/>
          <a:lstStyle/>
          <a:p>
            <a:pPr>
              <a:spcAft>
                <a:spcPts val="600"/>
              </a:spcAft>
            </a:pPr>
            <a:fld id="{F6596386-08A0-5F48-8459-754BC033C4A3}" type="datetime1">
              <a:rPr lang="de-CH" smtClean="0"/>
              <a:pPr>
                <a:spcAft>
                  <a:spcPts val="600"/>
                </a:spcAft>
              </a:pPr>
              <a:t>28.09.23</a:t>
            </a:fld>
            <a:endParaRPr lang="de-CH"/>
          </a:p>
        </p:txBody>
      </p:sp>
      <p:sp>
        <p:nvSpPr>
          <p:cNvPr id="15" name="Footer Placeholder 5">
            <a:extLst>
              <a:ext uri="{FF2B5EF4-FFF2-40B4-BE49-F238E27FC236}">
                <a16:creationId xmlns:a16="http://schemas.microsoft.com/office/drawing/2014/main" id="{B5F329EC-B7CC-64A3-4347-8EDB44F91F63}"/>
              </a:ext>
            </a:extLst>
          </p:cNvPr>
          <p:cNvSpPr>
            <a:spLocks noGrp="1"/>
          </p:cNvSpPr>
          <p:nvPr>
            <p:ph type="ftr" sz="quarter" idx="20"/>
          </p:nvPr>
        </p:nvSpPr>
        <p:spPr>
          <a:xfrm>
            <a:off x="1568624" y="6448251"/>
            <a:ext cx="5688631" cy="365125"/>
          </a:xfrm>
        </p:spPr>
        <p:txBody>
          <a:bodyPr/>
          <a:lstStyle/>
          <a:p>
            <a:pPr>
              <a:spcAft>
                <a:spcPts val="600"/>
              </a:spcAft>
            </a:pPr>
            <a:r>
              <a:rPr lang="de-CH"/>
              <a:t>www.ombudsstelle-kinderrechte-schweiz.ch    www.kinderombudsstelle.ch</a:t>
            </a:r>
          </a:p>
        </p:txBody>
      </p:sp>
      <p:sp>
        <p:nvSpPr>
          <p:cNvPr id="6" name="Foliennummernplatzhalter 5">
            <a:extLst>
              <a:ext uri="{FF2B5EF4-FFF2-40B4-BE49-F238E27FC236}">
                <a16:creationId xmlns:a16="http://schemas.microsoft.com/office/drawing/2014/main" id="{27AF8135-A44D-4747-A5CC-CF3AC56BB5F1}"/>
              </a:ext>
            </a:extLst>
          </p:cNvPr>
          <p:cNvSpPr>
            <a:spLocks noGrp="1"/>
          </p:cNvSpPr>
          <p:nvPr>
            <p:ph type="sldNum" sz="quarter" idx="21"/>
          </p:nvPr>
        </p:nvSpPr>
        <p:spPr>
          <a:xfrm>
            <a:off x="7332662" y="6448251"/>
            <a:ext cx="2228850" cy="365125"/>
          </a:xfrm>
        </p:spPr>
        <p:txBody>
          <a:bodyPr anchor="ctr">
            <a:normAutofit/>
          </a:bodyPr>
          <a:lstStyle/>
          <a:p>
            <a:pPr>
              <a:spcAft>
                <a:spcPts val="600"/>
              </a:spcAft>
            </a:pPr>
            <a:fld id="{FA58F0B4-6BC7-4BFB-804F-EE9B892902C7}" type="slidenum">
              <a:rPr lang="en-US" smtClean="0"/>
              <a:pPr>
                <a:spcAft>
                  <a:spcPts val="600"/>
                </a:spcAft>
              </a:pPr>
              <a:t>25</a:t>
            </a:fld>
            <a:endParaRPr lang="en-US"/>
          </a:p>
        </p:txBody>
      </p:sp>
      <p:sp>
        <p:nvSpPr>
          <p:cNvPr id="3" name="Textfeld 2">
            <a:extLst>
              <a:ext uri="{FF2B5EF4-FFF2-40B4-BE49-F238E27FC236}">
                <a16:creationId xmlns:a16="http://schemas.microsoft.com/office/drawing/2014/main" id="{52135CD8-D02C-F28C-4D4D-2024FBE6CDA9}"/>
              </a:ext>
            </a:extLst>
          </p:cNvPr>
          <p:cNvSpPr txBox="1"/>
          <p:nvPr/>
        </p:nvSpPr>
        <p:spPr>
          <a:xfrm>
            <a:off x="11014745" y="7013196"/>
            <a:ext cx="184731" cy="523220"/>
          </a:xfrm>
          <a:prstGeom prst="rect">
            <a:avLst/>
          </a:prstGeom>
          <a:noFill/>
        </p:spPr>
        <p:txBody>
          <a:bodyPr wrap="none" rtlCol="0">
            <a:spAutoFit/>
          </a:bodyPr>
          <a:lstStyle/>
          <a:p>
            <a:endParaRPr lang="de-CH"/>
          </a:p>
        </p:txBody>
      </p:sp>
      <p:pic>
        <p:nvPicPr>
          <p:cNvPr id="10" name="Grafik 9" descr="Ein Bild, das Text, Software, Screenshot, Design enthält.&#10;&#10;Automatisch generierte Beschreibung">
            <a:extLst>
              <a:ext uri="{FF2B5EF4-FFF2-40B4-BE49-F238E27FC236}">
                <a16:creationId xmlns:a16="http://schemas.microsoft.com/office/drawing/2014/main" id="{C3E7B090-E575-9A28-88BD-5EA3BD5D2EFB}"/>
              </a:ext>
            </a:extLst>
          </p:cNvPr>
          <p:cNvPicPr>
            <a:picLocks noChangeAspect="1"/>
          </p:cNvPicPr>
          <p:nvPr/>
        </p:nvPicPr>
        <p:blipFill>
          <a:blip r:embed="rId2"/>
          <a:stretch>
            <a:fillRect/>
          </a:stretch>
        </p:blipFill>
        <p:spPr>
          <a:xfrm>
            <a:off x="649053" y="1626019"/>
            <a:ext cx="8780511" cy="4734246"/>
          </a:xfrm>
          <a:prstGeom prst="rect">
            <a:avLst/>
          </a:prstGeom>
        </p:spPr>
      </p:pic>
    </p:spTree>
    <p:extLst>
      <p:ext uri="{BB962C8B-B14F-4D97-AF65-F5344CB8AC3E}">
        <p14:creationId xmlns:p14="http://schemas.microsoft.com/office/powerpoint/2010/main" val="3211692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F300AE1-177F-4547-A3AE-A668383BE7E0}"/>
              </a:ext>
            </a:extLst>
          </p:cNvPr>
          <p:cNvSpPr>
            <a:spLocks noGrp="1"/>
          </p:cNvSpPr>
          <p:nvPr>
            <p:ph type="title"/>
          </p:nvPr>
        </p:nvSpPr>
        <p:spPr/>
        <p:txBody>
          <a:bodyPr/>
          <a:lstStyle/>
          <a:p>
            <a:r>
              <a:rPr lang="de-CH" dirty="0"/>
              <a:t>Beratung für Kinder und Jugendliche</a:t>
            </a:r>
          </a:p>
        </p:txBody>
      </p:sp>
      <p:sp>
        <p:nvSpPr>
          <p:cNvPr id="2" name="Textplatzhalter 1">
            <a:extLst>
              <a:ext uri="{FF2B5EF4-FFF2-40B4-BE49-F238E27FC236}">
                <a16:creationId xmlns:a16="http://schemas.microsoft.com/office/drawing/2014/main" id="{F7335EF4-38B7-F28E-EF29-AFE777DDAC8D}"/>
              </a:ext>
            </a:extLst>
          </p:cNvPr>
          <p:cNvSpPr>
            <a:spLocks noGrp="1"/>
          </p:cNvSpPr>
          <p:nvPr>
            <p:ph type="body" sz="quarter" idx="14"/>
          </p:nvPr>
        </p:nvSpPr>
        <p:spPr/>
        <p:txBody>
          <a:bodyPr/>
          <a:lstStyle/>
          <a:p>
            <a:r>
              <a:rPr lang="de-CH" dirty="0"/>
              <a:t>DIENSTLEISTUNGEN</a:t>
            </a:r>
          </a:p>
        </p:txBody>
      </p:sp>
      <p:sp>
        <p:nvSpPr>
          <p:cNvPr id="6" name="Foliennummernplatzhalter 5">
            <a:extLst>
              <a:ext uri="{FF2B5EF4-FFF2-40B4-BE49-F238E27FC236}">
                <a16:creationId xmlns:a16="http://schemas.microsoft.com/office/drawing/2014/main" id="{27AF8135-A44D-4747-A5CC-CF3AC56BB5F1}"/>
              </a:ext>
            </a:extLst>
          </p:cNvPr>
          <p:cNvSpPr>
            <a:spLocks noGrp="1"/>
          </p:cNvSpPr>
          <p:nvPr>
            <p:ph type="sldNum" sz="quarter" idx="17"/>
          </p:nvPr>
        </p:nvSpPr>
        <p:spPr/>
        <p:txBody>
          <a:bodyPr/>
          <a:lstStyle/>
          <a:p>
            <a:fld id="{FA58F0B4-6BC7-4BFB-804F-EE9B892902C7}" type="slidenum">
              <a:rPr lang="en-US" smtClean="0"/>
              <a:t>26</a:t>
            </a:fld>
            <a:endParaRPr lang="en-US" dirty="0"/>
          </a:p>
        </p:txBody>
      </p:sp>
      <p:pic>
        <p:nvPicPr>
          <p:cNvPr id="5" name="Grafik 4">
            <a:extLst>
              <a:ext uri="{FF2B5EF4-FFF2-40B4-BE49-F238E27FC236}">
                <a16:creationId xmlns:a16="http://schemas.microsoft.com/office/drawing/2014/main" id="{88373C9C-A308-651F-B163-B6ADE74BF9B6}"/>
              </a:ext>
            </a:extLst>
          </p:cNvPr>
          <p:cNvPicPr>
            <a:picLocks noChangeAspect="1"/>
          </p:cNvPicPr>
          <p:nvPr/>
        </p:nvPicPr>
        <p:blipFill>
          <a:blip r:embed="rId2"/>
          <a:stretch>
            <a:fillRect/>
          </a:stretch>
        </p:blipFill>
        <p:spPr>
          <a:xfrm>
            <a:off x="632520" y="1698559"/>
            <a:ext cx="5660306" cy="4966533"/>
          </a:xfrm>
          <a:prstGeom prst="rect">
            <a:avLst/>
          </a:prstGeom>
        </p:spPr>
      </p:pic>
    </p:spTree>
    <p:extLst>
      <p:ext uri="{BB962C8B-B14F-4D97-AF65-F5344CB8AC3E}">
        <p14:creationId xmlns:p14="http://schemas.microsoft.com/office/powerpoint/2010/main" val="460231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F300AE1-177F-4547-A3AE-A668383BE7E0}"/>
              </a:ext>
            </a:extLst>
          </p:cNvPr>
          <p:cNvSpPr>
            <a:spLocks noGrp="1"/>
          </p:cNvSpPr>
          <p:nvPr>
            <p:ph type="title"/>
          </p:nvPr>
        </p:nvSpPr>
        <p:spPr/>
        <p:txBody>
          <a:bodyPr/>
          <a:lstStyle/>
          <a:p>
            <a:r>
              <a:rPr lang="de-CH" dirty="0"/>
              <a:t>Beratung für Kinder und Jugendliche</a:t>
            </a:r>
          </a:p>
        </p:txBody>
      </p:sp>
      <p:sp>
        <p:nvSpPr>
          <p:cNvPr id="2" name="Textplatzhalter 1">
            <a:extLst>
              <a:ext uri="{FF2B5EF4-FFF2-40B4-BE49-F238E27FC236}">
                <a16:creationId xmlns:a16="http://schemas.microsoft.com/office/drawing/2014/main" id="{063F7E83-A22D-F6D1-4317-98FB63617A34}"/>
              </a:ext>
            </a:extLst>
          </p:cNvPr>
          <p:cNvSpPr>
            <a:spLocks noGrp="1"/>
          </p:cNvSpPr>
          <p:nvPr>
            <p:ph type="body" sz="quarter" idx="14"/>
          </p:nvPr>
        </p:nvSpPr>
        <p:spPr/>
        <p:txBody>
          <a:bodyPr/>
          <a:lstStyle/>
          <a:p>
            <a:r>
              <a:rPr lang="de-CH" dirty="0"/>
              <a:t>DIENSTLEISTUNGEN</a:t>
            </a:r>
          </a:p>
        </p:txBody>
      </p:sp>
      <p:sp>
        <p:nvSpPr>
          <p:cNvPr id="6" name="Foliennummernplatzhalter 5">
            <a:extLst>
              <a:ext uri="{FF2B5EF4-FFF2-40B4-BE49-F238E27FC236}">
                <a16:creationId xmlns:a16="http://schemas.microsoft.com/office/drawing/2014/main" id="{27AF8135-A44D-4747-A5CC-CF3AC56BB5F1}"/>
              </a:ext>
            </a:extLst>
          </p:cNvPr>
          <p:cNvSpPr>
            <a:spLocks noGrp="1"/>
          </p:cNvSpPr>
          <p:nvPr>
            <p:ph type="sldNum" sz="quarter" idx="17"/>
          </p:nvPr>
        </p:nvSpPr>
        <p:spPr/>
        <p:txBody>
          <a:bodyPr/>
          <a:lstStyle/>
          <a:p>
            <a:fld id="{FA58F0B4-6BC7-4BFB-804F-EE9B892902C7}" type="slidenum">
              <a:rPr lang="en-US" smtClean="0"/>
              <a:t>27</a:t>
            </a:fld>
            <a:endParaRPr lang="en-US" dirty="0"/>
          </a:p>
        </p:txBody>
      </p:sp>
      <p:pic>
        <p:nvPicPr>
          <p:cNvPr id="4" name="Grafik 3">
            <a:extLst>
              <a:ext uri="{FF2B5EF4-FFF2-40B4-BE49-F238E27FC236}">
                <a16:creationId xmlns:a16="http://schemas.microsoft.com/office/drawing/2014/main" id="{46F45929-45E8-9070-4B61-6CEA057844B2}"/>
              </a:ext>
            </a:extLst>
          </p:cNvPr>
          <p:cNvPicPr>
            <a:picLocks noChangeAspect="1"/>
          </p:cNvPicPr>
          <p:nvPr/>
        </p:nvPicPr>
        <p:blipFill>
          <a:blip r:embed="rId2"/>
          <a:stretch>
            <a:fillRect/>
          </a:stretch>
        </p:blipFill>
        <p:spPr>
          <a:xfrm>
            <a:off x="660401" y="1514500"/>
            <a:ext cx="4340060" cy="5229200"/>
          </a:xfrm>
          <a:prstGeom prst="rect">
            <a:avLst/>
          </a:prstGeom>
        </p:spPr>
      </p:pic>
      <p:pic>
        <p:nvPicPr>
          <p:cNvPr id="9" name="Grafik 8" descr="Ein Bild, das Diagramm enthält.&#10;&#10;Automatisch generierte Beschreibung">
            <a:extLst>
              <a:ext uri="{FF2B5EF4-FFF2-40B4-BE49-F238E27FC236}">
                <a16:creationId xmlns:a16="http://schemas.microsoft.com/office/drawing/2014/main" id="{E3452676-76CC-3542-2CFA-2E177E54AFC7}"/>
              </a:ext>
            </a:extLst>
          </p:cNvPr>
          <p:cNvPicPr>
            <a:picLocks noChangeAspect="1"/>
          </p:cNvPicPr>
          <p:nvPr/>
        </p:nvPicPr>
        <p:blipFill>
          <a:blip r:embed="rId3"/>
          <a:stretch>
            <a:fillRect/>
          </a:stretch>
        </p:blipFill>
        <p:spPr>
          <a:xfrm>
            <a:off x="5133792" y="1514500"/>
            <a:ext cx="4265770" cy="1337940"/>
          </a:xfrm>
          <a:prstGeom prst="rect">
            <a:avLst/>
          </a:prstGeom>
        </p:spPr>
      </p:pic>
    </p:spTree>
    <p:extLst>
      <p:ext uri="{BB962C8B-B14F-4D97-AF65-F5344CB8AC3E}">
        <p14:creationId xmlns:p14="http://schemas.microsoft.com/office/powerpoint/2010/main" val="28182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9436473-2089-8268-41E4-F7B4852C37C7}"/>
              </a:ext>
            </a:extLst>
          </p:cNvPr>
          <p:cNvSpPr>
            <a:spLocks noGrp="1"/>
          </p:cNvSpPr>
          <p:nvPr>
            <p:ph type="title"/>
          </p:nvPr>
        </p:nvSpPr>
        <p:spPr>
          <a:xfrm>
            <a:off x="660401" y="476250"/>
            <a:ext cx="7748984" cy="742950"/>
          </a:xfrm>
        </p:spPr>
        <p:txBody>
          <a:bodyPr/>
          <a:lstStyle/>
          <a:p>
            <a:r>
              <a:rPr lang="en-US" dirty="0" err="1"/>
              <a:t>Beratung</a:t>
            </a:r>
            <a:r>
              <a:rPr lang="en-US" dirty="0"/>
              <a:t> für Kinder und </a:t>
            </a:r>
            <a:r>
              <a:rPr lang="en-US" dirty="0" err="1"/>
              <a:t>Jugendliche</a:t>
            </a:r>
            <a:endParaRPr lang="en-US" dirty="0"/>
          </a:p>
        </p:txBody>
      </p:sp>
      <p:pic>
        <p:nvPicPr>
          <p:cNvPr id="6" name="Inhaltsplatzhalter 5" descr="Ein Bild, das Diagramm enthält.&#10;&#10;Automatisch generierte Beschreibung">
            <a:extLst>
              <a:ext uri="{FF2B5EF4-FFF2-40B4-BE49-F238E27FC236}">
                <a16:creationId xmlns:a16="http://schemas.microsoft.com/office/drawing/2014/main" id="{B051A9D1-3DB5-8C56-88FB-AF0483AB9581}"/>
              </a:ext>
            </a:extLst>
          </p:cNvPr>
          <p:cNvPicPr>
            <a:picLocks noGrp="1" noChangeAspect="1"/>
          </p:cNvPicPr>
          <p:nvPr>
            <p:ph sz="quarter" idx="1"/>
          </p:nvPr>
        </p:nvPicPr>
        <p:blipFill>
          <a:blip r:embed="rId2"/>
          <a:stretch>
            <a:fillRect/>
          </a:stretch>
        </p:blipFill>
        <p:spPr>
          <a:xfrm>
            <a:off x="574185" y="1589567"/>
            <a:ext cx="3154679" cy="4572000"/>
          </a:xfrm>
          <a:noFill/>
        </p:spPr>
      </p:pic>
      <p:pic>
        <p:nvPicPr>
          <p:cNvPr id="8" name="Inhaltsplatzhalter 7">
            <a:extLst>
              <a:ext uri="{FF2B5EF4-FFF2-40B4-BE49-F238E27FC236}">
                <a16:creationId xmlns:a16="http://schemas.microsoft.com/office/drawing/2014/main" id="{D5F8B58F-7BEF-EAD0-F26F-65C1BCDF5589}"/>
              </a:ext>
            </a:extLst>
          </p:cNvPr>
          <p:cNvPicPr>
            <a:picLocks noGrp="1" noChangeAspect="1"/>
          </p:cNvPicPr>
          <p:nvPr>
            <p:ph sz="quarter" idx="2"/>
          </p:nvPr>
        </p:nvPicPr>
        <p:blipFill>
          <a:blip r:embed="rId3"/>
          <a:stretch>
            <a:fillRect/>
          </a:stretch>
        </p:blipFill>
        <p:spPr>
          <a:xfrm>
            <a:off x="4880992" y="1658938"/>
            <a:ext cx="3200400" cy="4432300"/>
          </a:xfrm>
        </p:spPr>
      </p:pic>
      <p:sp>
        <p:nvSpPr>
          <p:cNvPr id="15" name="Text Placeholder 4">
            <a:extLst>
              <a:ext uri="{FF2B5EF4-FFF2-40B4-BE49-F238E27FC236}">
                <a16:creationId xmlns:a16="http://schemas.microsoft.com/office/drawing/2014/main" id="{ED0A1D87-BC6F-DAAC-8902-7B6B71E36257}"/>
              </a:ext>
            </a:extLst>
          </p:cNvPr>
          <p:cNvSpPr>
            <a:spLocks noGrp="1"/>
          </p:cNvSpPr>
          <p:nvPr>
            <p:ph type="body" sz="quarter" idx="18"/>
          </p:nvPr>
        </p:nvSpPr>
        <p:spPr>
          <a:xfrm>
            <a:off x="660400" y="0"/>
            <a:ext cx="2160000" cy="360000"/>
          </a:xfrm>
        </p:spPr>
        <p:txBody>
          <a:bodyPr/>
          <a:lstStyle/>
          <a:p>
            <a:r>
              <a:rPr lang="en-US" dirty="0"/>
              <a:t>DIENSTLEISTUNGEN</a:t>
            </a:r>
          </a:p>
        </p:txBody>
      </p:sp>
      <p:sp>
        <p:nvSpPr>
          <p:cNvPr id="17" name="Date Placeholder 5">
            <a:extLst>
              <a:ext uri="{FF2B5EF4-FFF2-40B4-BE49-F238E27FC236}">
                <a16:creationId xmlns:a16="http://schemas.microsoft.com/office/drawing/2014/main" id="{A5DEE2D6-EC8B-4271-5F68-974B385DCE3A}"/>
              </a:ext>
            </a:extLst>
          </p:cNvPr>
          <p:cNvSpPr>
            <a:spLocks noGrp="1"/>
          </p:cNvSpPr>
          <p:nvPr>
            <p:ph type="dt" sz="half" idx="19"/>
          </p:nvPr>
        </p:nvSpPr>
        <p:spPr>
          <a:xfrm>
            <a:off x="681038" y="6448251"/>
            <a:ext cx="743570" cy="365125"/>
          </a:xfrm>
        </p:spPr>
        <p:txBody>
          <a:bodyPr/>
          <a:lstStyle/>
          <a:p>
            <a:pPr>
              <a:spcAft>
                <a:spcPts val="600"/>
              </a:spcAft>
            </a:pPr>
            <a:fld id="{8CA8C2B9-AA60-AE4A-B586-70C26FA293F9}" type="datetime1">
              <a:rPr lang="de-CH" smtClean="0"/>
              <a:pPr>
                <a:spcAft>
                  <a:spcPts val="600"/>
                </a:spcAft>
              </a:pPr>
              <a:t>28.09.23</a:t>
            </a:fld>
            <a:endParaRPr lang="de-CH"/>
          </a:p>
        </p:txBody>
      </p:sp>
      <p:sp>
        <p:nvSpPr>
          <p:cNvPr id="19" name="Footer Placeholder 6">
            <a:extLst>
              <a:ext uri="{FF2B5EF4-FFF2-40B4-BE49-F238E27FC236}">
                <a16:creationId xmlns:a16="http://schemas.microsoft.com/office/drawing/2014/main" id="{99E9E359-C9D0-F153-3E30-405FB81E7779}"/>
              </a:ext>
            </a:extLst>
          </p:cNvPr>
          <p:cNvSpPr>
            <a:spLocks noGrp="1"/>
          </p:cNvSpPr>
          <p:nvPr>
            <p:ph type="ftr" sz="quarter" idx="20"/>
          </p:nvPr>
        </p:nvSpPr>
        <p:spPr>
          <a:xfrm>
            <a:off x="1568624" y="6448251"/>
            <a:ext cx="5688631" cy="365125"/>
          </a:xfrm>
        </p:spPr>
        <p:txBody>
          <a:bodyPr/>
          <a:lstStyle/>
          <a:p>
            <a:pPr>
              <a:spcAft>
                <a:spcPts val="600"/>
              </a:spcAft>
            </a:pPr>
            <a:r>
              <a:rPr lang="de-CH"/>
              <a:t>www.ombudsstelle-kinderrechte-schweiz.ch    www.kinderombudsstelle.ch</a:t>
            </a:r>
          </a:p>
        </p:txBody>
      </p:sp>
      <p:sp>
        <p:nvSpPr>
          <p:cNvPr id="21" name="Slide Number Placeholder 7">
            <a:extLst>
              <a:ext uri="{FF2B5EF4-FFF2-40B4-BE49-F238E27FC236}">
                <a16:creationId xmlns:a16="http://schemas.microsoft.com/office/drawing/2014/main" id="{6A2C8404-2236-C848-F33C-16E1A0E7D26D}"/>
              </a:ext>
            </a:extLst>
          </p:cNvPr>
          <p:cNvSpPr>
            <a:spLocks noGrp="1"/>
          </p:cNvSpPr>
          <p:nvPr>
            <p:ph type="sldNum" sz="quarter" idx="21"/>
          </p:nvPr>
        </p:nvSpPr>
        <p:spPr>
          <a:xfrm>
            <a:off x="7332662" y="6448251"/>
            <a:ext cx="2228850" cy="365125"/>
          </a:xfrm>
        </p:spPr>
        <p:txBody>
          <a:bodyPr/>
          <a:lstStyle/>
          <a:p>
            <a:pPr>
              <a:spcAft>
                <a:spcPts val="600"/>
              </a:spcAft>
            </a:pPr>
            <a:fld id="{413592DA-FECF-9D4F-9E43-6ED9FA31EF31}" type="slidenum">
              <a:rPr lang="de-CH" smtClean="0"/>
              <a:pPr>
                <a:spcAft>
                  <a:spcPts val="600"/>
                </a:spcAft>
              </a:pPr>
              <a:t>28</a:t>
            </a:fld>
            <a:endParaRPr lang="de-CH"/>
          </a:p>
        </p:txBody>
      </p:sp>
    </p:spTree>
    <p:extLst>
      <p:ext uri="{BB962C8B-B14F-4D97-AF65-F5344CB8AC3E}">
        <p14:creationId xmlns:p14="http://schemas.microsoft.com/office/powerpoint/2010/main" val="710161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AD2E3-9632-3F47-BCE3-9FA6F9DEB901}"/>
              </a:ext>
            </a:extLst>
          </p:cNvPr>
          <p:cNvSpPr>
            <a:spLocks noGrp="1"/>
          </p:cNvSpPr>
          <p:nvPr>
            <p:ph type="title"/>
          </p:nvPr>
        </p:nvSpPr>
        <p:spPr/>
        <p:txBody>
          <a:bodyPr/>
          <a:lstStyle/>
          <a:p>
            <a:r>
              <a:rPr lang="de-CH" dirty="0"/>
              <a:t>Jährliche persönliche, individuelle</a:t>
            </a:r>
            <a:br>
              <a:rPr lang="de-CH" dirty="0"/>
            </a:br>
            <a:r>
              <a:rPr lang="de-CH" dirty="0"/>
              <a:t>und vertrauliche Berichterstattung mit Empfehlungen</a:t>
            </a:r>
          </a:p>
        </p:txBody>
      </p:sp>
      <p:graphicFrame>
        <p:nvGraphicFramePr>
          <p:cNvPr id="20" name="Inhaltsplatzhalter 19">
            <a:extLst>
              <a:ext uri="{FF2B5EF4-FFF2-40B4-BE49-F238E27FC236}">
                <a16:creationId xmlns:a16="http://schemas.microsoft.com/office/drawing/2014/main" id="{33CA57FB-C1B7-404A-A7D9-CBA556B52FBF}"/>
              </a:ext>
            </a:extLst>
          </p:cNvPr>
          <p:cNvGraphicFramePr>
            <a:graphicFrameLocks noGrp="1"/>
          </p:cNvGraphicFramePr>
          <p:nvPr>
            <p:ph sz="quarter" idx="13"/>
          </p:nvPr>
        </p:nvGraphicFramePr>
        <p:xfrm>
          <a:off x="639763" y="1628775"/>
          <a:ext cx="8853487" cy="453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platzhalter 5">
            <a:extLst>
              <a:ext uri="{FF2B5EF4-FFF2-40B4-BE49-F238E27FC236}">
                <a16:creationId xmlns:a16="http://schemas.microsoft.com/office/drawing/2014/main" id="{05D8B908-700C-BA4C-B3C4-D62190F80221}"/>
              </a:ext>
            </a:extLst>
          </p:cNvPr>
          <p:cNvSpPr>
            <a:spLocks noGrp="1"/>
          </p:cNvSpPr>
          <p:nvPr>
            <p:ph type="body" sz="quarter" idx="18"/>
          </p:nvPr>
        </p:nvSpPr>
        <p:spPr/>
        <p:txBody>
          <a:bodyPr/>
          <a:lstStyle/>
          <a:p>
            <a:r>
              <a:rPr lang="de-CH" dirty="0"/>
              <a:t>DIENSTLEISTUNGEN</a:t>
            </a:r>
          </a:p>
        </p:txBody>
      </p:sp>
      <p:sp>
        <p:nvSpPr>
          <p:cNvPr id="22" name="Rechteck 21">
            <a:extLst>
              <a:ext uri="{FF2B5EF4-FFF2-40B4-BE49-F238E27FC236}">
                <a16:creationId xmlns:a16="http://schemas.microsoft.com/office/drawing/2014/main" id="{91227BAE-4BD0-9948-8C54-4707F31080BF}"/>
              </a:ext>
            </a:extLst>
          </p:cNvPr>
          <p:cNvSpPr/>
          <p:nvPr/>
        </p:nvSpPr>
        <p:spPr>
          <a:xfrm>
            <a:off x="660400" y="2134050"/>
            <a:ext cx="2799156" cy="3651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400" b="0" dirty="0">
                <a:solidFill>
                  <a:schemeClr val="accent1"/>
                </a:solidFill>
                <a:latin typeface="PT Sans" panose="020B0503020203020204" pitchFamily="34" charset="77"/>
              </a:rPr>
              <a:t>Erstellung individuelle Berichte </a:t>
            </a:r>
          </a:p>
        </p:txBody>
      </p:sp>
      <p:sp>
        <p:nvSpPr>
          <p:cNvPr id="23" name="Rechteck 22">
            <a:extLst>
              <a:ext uri="{FF2B5EF4-FFF2-40B4-BE49-F238E27FC236}">
                <a16:creationId xmlns:a16="http://schemas.microsoft.com/office/drawing/2014/main" id="{5B2903E6-3503-0247-BA36-D90923766B8E}"/>
              </a:ext>
            </a:extLst>
          </p:cNvPr>
          <p:cNvSpPr/>
          <p:nvPr/>
        </p:nvSpPr>
        <p:spPr>
          <a:xfrm>
            <a:off x="3526133" y="2132856"/>
            <a:ext cx="2152378" cy="3651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400" b="0" dirty="0">
                <a:solidFill>
                  <a:schemeClr val="bg1"/>
                </a:solidFill>
                <a:latin typeface="PT Sans" panose="020B0503020203020204" pitchFamily="34" charset="77"/>
              </a:rPr>
              <a:t>Berichterstattung</a:t>
            </a:r>
          </a:p>
        </p:txBody>
      </p:sp>
      <p:sp>
        <p:nvSpPr>
          <p:cNvPr id="24" name="Rechteck 23">
            <a:extLst>
              <a:ext uri="{FF2B5EF4-FFF2-40B4-BE49-F238E27FC236}">
                <a16:creationId xmlns:a16="http://schemas.microsoft.com/office/drawing/2014/main" id="{4F343F23-880E-D14B-927C-26844C99C1C2}"/>
              </a:ext>
            </a:extLst>
          </p:cNvPr>
          <p:cNvSpPr/>
          <p:nvPr/>
        </p:nvSpPr>
        <p:spPr>
          <a:xfrm>
            <a:off x="3526133" y="2636912"/>
            <a:ext cx="692200" cy="15704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BUND</a:t>
            </a:r>
          </a:p>
          <a:p>
            <a:pPr algn="ctr"/>
            <a:r>
              <a:rPr lang="de-CH" sz="1000" b="0" dirty="0">
                <a:solidFill>
                  <a:schemeClr val="bg1"/>
                </a:solidFill>
                <a:latin typeface="PT Sans" panose="020B0503020203020204" pitchFamily="34" charset="77"/>
              </a:rPr>
              <a:t>BAG, BASPO, BJ,</a:t>
            </a:r>
            <a:br>
              <a:rPr lang="de-CH" sz="1000" b="0" dirty="0">
                <a:solidFill>
                  <a:schemeClr val="bg1"/>
                </a:solidFill>
                <a:latin typeface="PT Sans" panose="020B0503020203020204" pitchFamily="34" charset="77"/>
              </a:rPr>
            </a:br>
            <a:r>
              <a:rPr lang="de-CH" sz="1000" b="0" dirty="0">
                <a:solidFill>
                  <a:schemeClr val="bg1"/>
                </a:solidFill>
                <a:latin typeface="PT Sans" panose="020B0503020203020204" pitchFamily="34" charset="77"/>
              </a:rPr>
              <a:t>BSV, EDK, SEM</a:t>
            </a:r>
          </a:p>
        </p:txBody>
      </p:sp>
      <p:sp>
        <p:nvSpPr>
          <p:cNvPr id="25" name="Rechteck 24">
            <a:extLst>
              <a:ext uri="{FF2B5EF4-FFF2-40B4-BE49-F238E27FC236}">
                <a16:creationId xmlns:a16="http://schemas.microsoft.com/office/drawing/2014/main" id="{D24FE9DC-1912-8040-82DF-4A9DDA31C7F0}"/>
              </a:ext>
            </a:extLst>
          </p:cNvPr>
          <p:cNvSpPr/>
          <p:nvPr/>
        </p:nvSpPr>
        <p:spPr>
          <a:xfrm>
            <a:off x="3526133" y="5584155"/>
            <a:ext cx="692200" cy="3651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SODK</a:t>
            </a:r>
          </a:p>
        </p:txBody>
      </p:sp>
      <p:sp>
        <p:nvSpPr>
          <p:cNvPr id="26" name="Rechteck 25">
            <a:extLst>
              <a:ext uri="{FF2B5EF4-FFF2-40B4-BE49-F238E27FC236}">
                <a16:creationId xmlns:a16="http://schemas.microsoft.com/office/drawing/2014/main" id="{251B75F5-7028-0441-9F32-B708F868BF5C}"/>
              </a:ext>
            </a:extLst>
          </p:cNvPr>
          <p:cNvSpPr/>
          <p:nvPr/>
        </p:nvSpPr>
        <p:spPr>
          <a:xfrm>
            <a:off x="3526133" y="5139711"/>
            <a:ext cx="692200" cy="3651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KOKES</a:t>
            </a:r>
          </a:p>
        </p:txBody>
      </p:sp>
      <p:sp>
        <p:nvSpPr>
          <p:cNvPr id="28" name="Rechteck 27">
            <a:extLst>
              <a:ext uri="{FF2B5EF4-FFF2-40B4-BE49-F238E27FC236}">
                <a16:creationId xmlns:a16="http://schemas.microsoft.com/office/drawing/2014/main" id="{DC03C0CE-AA59-E640-B30D-271BDD7A2A53}"/>
              </a:ext>
            </a:extLst>
          </p:cNvPr>
          <p:cNvSpPr/>
          <p:nvPr/>
        </p:nvSpPr>
        <p:spPr>
          <a:xfrm>
            <a:off x="3526133" y="4286691"/>
            <a:ext cx="692200" cy="3651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EDK</a:t>
            </a:r>
          </a:p>
        </p:txBody>
      </p:sp>
      <p:sp>
        <p:nvSpPr>
          <p:cNvPr id="29" name="Rechteck 28">
            <a:extLst>
              <a:ext uri="{FF2B5EF4-FFF2-40B4-BE49-F238E27FC236}">
                <a16:creationId xmlns:a16="http://schemas.microsoft.com/office/drawing/2014/main" id="{E588E19E-89F5-BD4A-859C-3D7047F52A68}"/>
              </a:ext>
            </a:extLst>
          </p:cNvPr>
          <p:cNvSpPr/>
          <p:nvPr/>
        </p:nvSpPr>
        <p:spPr>
          <a:xfrm>
            <a:off x="3526133" y="4718078"/>
            <a:ext cx="692200" cy="36512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KKJPD</a:t>
            </a:r>
          </a:p>
        </p:txBody>
      </p:sp>
      <p:sp>
        <p:nvSpPr>
          <p:cNvPr id="31" name="Rechteck 30">
            <a:extLst>
              <a:ext uri="{FF2B5EF4-FFF2-40B4-BE49-F238E27FC236}">
                <a16:creationId xmlns:a16="http://schemas.microsoft.com/office/drawing/2014/main" id="{7B4F69E0-2E0D-A74A-A620-E4307DB276DD}"/>
              </a:ext>
            </a:extLst>
          </p:cNvPr>
          <p:cNvSpPr/>
          <p:nvPr/>
        </p:nvSpPr>
        <p:spPr>
          <a:xfrm>
            <a:off x="4367778" y="4941170"/>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SH</a:t>
            </a:r>
          </a:p>
        </p:txBody>
      </p:sp>
      <p:sp>
        <p:nvSpPr>
          <p:cNvPr id="32" name="Rechteck 31">
            <a:extLst>
              <a:ext uri="{FF2B5EF4-FFF2-40B4-BE49-F238E27FC236}">
                <a16:creationId xmlns:a16="http://schemas.microsoft.com/office/drawing/2014/main" id="{DF67AAE4-6774-CA43-9DAC-7FFA8224D55A}"/>
              </a:ext>
            </a:extLst>
          </p:cNvPr>
          <p:cNvSpPr/>
          <p:nvPr/>
        </p:nvSpPr>
        <p:spPr>
          <a:xfrm>
            <a:off x="4367778" y="3789041"/>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GL</a:t>
            </a:r>
          </a:p>
        </p:txBody>
      </p:sp>
      <p:sp>
        <p:nvSpPr>
          <p:cNvPr id="33" name="Rechteck 32">
            <a:extLst>
              <a:ext uri="{FF2B5EF4-FFF2-40B4-BE49-F238E27FC236}">
                <a16:creationId xmlns:a16="http://schemas.microsoft.com/office/drawing/2014/main" id="{EAD506F4-8BE5-2C4F-9DDC-BF5E09886B55}"/>
              </a:ext>
            </a:extLst>
          </p:cNvPr>
          <p:cNvSpPr/>
          <p:nvPr/>
        </p:nvSpPr>
        <p:spPr>
          <a:xfrm>
            <a:off x="4367778" y="2636912"/>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AI</a:t>
            </a:r>
          </a:p>
        </p:txBody>
      </p:sp>
      <p:sp>
        <p:nvSpPr>
          <p:cNvPr id="34" name="Rechteck 33">
            <a:extLst>
              <a:ext uri="{FF2B5EF4-FFF2-40B4-BE49-F238E27FC236}">
                <a16:creationId xmlns:a16="http://schemas.microsoft.com/office/drawing/2014/main" id="{01D1D320-D5FD-C84B-BFE0-605B3A2BFCC5}"/>
              </a:ext>
            </a:extLst>
          </p:cNvPr>
          <p:cNvSpPr/>
          <p:nvPr/>
        </p:nvSpPr>
        <p:spPr>
          <a:xfrm>
            <a:off x="4367778" y="3404998"/>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BS</a:t>
            </a:r>
          </a:p>
        </p:txBody>
      </p:sp>
      <p:sp>
        <p:nvSpPr>
          <p:cNvPr id="35" name="Rechteck 34">
            <a:extLst>
              <a:ext uri="{FF2B5EF4-FFF2-40B4-BE49-F238E27FC236}">
                <a16:creationId xmlns:a16="http://schemas.microsoft.com/office/drawing/2014/main" id="{DF131D75-6FD4-BC40-B204-6551F46E55F8}"/>
              </a:ext>
            </a:extLst>
          </p:cNvPr>
          <p:cNvSpPr/>
          <p:nvPr/>
        </p:nvSpPr>
        <p:spPr>
          <a:xfrm>
            <a:off x="4367778" y="5325213"/>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TG</a:t>
            </a:r>
          </a:p>
        </p:txBody>
      </p:sp>
      <p:sp>
        <p:nvSpPr>
          <p:cNvPr id="37" name="Rechteck 36">
            <a:extLst>
              <a:ext uri="{FF2B5EF4-FFF2-40B4-BE49-F238E27FC236}">
                <a16:creationId xmlns:a16="http://schemas.microsoft.com/office/drawing/2014/main" id="{9861C4A3-EC2D-8A4D-9C3D-040B24BA5242}"/>
              </a:ext>
            </a:extLst>
          </p:cNvPr>
          <p:cNvSpPr/>
          <p:nvPr/>
        </p:nvSpPr>
        <p:spPr>
          <a:xfrm>
            <a:off x="4367778" y="3020955"/>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AR</a:t>
            </a:r>
          </a:p>
        </p:txBody>
      </p:sp>
      <p:sp>
        <p:nvSpPr>
          <p:cNvPr id="38" name="Rechteck 37">
            <a:extLst>
              <a:ext uri="{FF2B5EF4-FFF2-40B4-BE49-F238E27FC236}">
                <a16:creationId xmlns:a16="http://schemas.microsoft.com/office/drawing/2014/main" id="{6EEB377D-3EB6-964A-8E50-14AD16BEAC8D}"/>
              </a:ext>
            </a:extLst>
          </p:cNvPr>
          <p:cNvSpPr/>
          <p:nvPr/>
        </p:nvSpPr>
        <p:spPr>
          <a:xfrm>
            <a:off x="4367778" y="5709256"/>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ZH</a:t>
            </a:r>
          </a:p>
        </p:txBody>
      </p:sp>
      <p:sp>
        <p:nvSpPr>
          <p:cNvPr id="39" name="Rechteck 38">
            <a:extLst>
              <a:ext uri="{FF2B5EF4-FFF2-40B4-BE49-F238E27FC236}">
                <a16:creationId xmlns:a16="http://schemas.microsoft.com/office/drawing/2014/main" id="{33E51211-0E68-7748-8D6A-A69D41D91F95}"/>
              </a:ext>
            </a:extLst>
          </p:cNvPr>
          <p:cNvSpPr/>
          <p:nvPr/>
        </p:nvSpPr>
        <p:spPr>
          <a:xfrm>
            <a:off x="5745088" y="2132856"/>
            <a:ext cx="3600400" cy="365125"/>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Punktuelle, individuelle und freiwillige </a:t>
            </a:r>
            <a:br>
              <a:rPr lang="de-CH" sz="1200" b="0" dirty="0">
                <a:solidFill>
                  <a:schemeClr val="bg1"/>
                </a:solidFill>
                <a:latin typeface="PT Sans" panose="020B0503020203020204" pitchFamily="34" charset="77"/>
              </a:rPr>
            </a:br>
            <a:r>
              <a:rPr lang="de-CH" sz="1200" b="0" dirty="0">
                <a:solidFill>
                  <a:schemeClr val="bg1"/>
                </a:solidFill>
                <a:latin typeface="PT Sans" panose="020B0503020203020204" pitchFamily="34" charset="77"/>
              </a:rPr>
              <a:t>Umsetzung der Empfehlungen</a:t>
            </a:r>
          </a:p>
        </p:txBody>
      </p:sp>
      <p:sp>
        <p:nvSpPr>
          <p:cNvPr id="42" name="Rechteck 41">
            <a:extLst>
              <a:ext uri="{FF2B5EF4-FFF2-40B4-BE49-F238E27FC236}">
                <a16:creationId xmlns:a16="http://schemas.microsoft.com/office/drawing/2014/main" id="{3D3403EB-1B04-DB48-AE7D-ADC08C457A9D}"/>
              </a:ext>
            </a:extLst>
          </p:cNvPr>
          <p:cNvSpPr/>
          <p:nvPr/>
        </p:nvSpPr>
        <p:spPr>
          <a:xfrm>
            <a:off x="5768253" y="3927971"/>
            <a:ext cx="3600400" cy="365125"/>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Falls erwünscht Begleitung durch praxisorientiertes «Expertise-Team» der OSKR CH</a:t>
            </a:r>
          </a:p>
        </p:txBody>
      </p:sp>
      <p:pic>
        <p:nvPicPr>
          <p:cNvPr id="65538" name="Picture 2">
            <a:extLst>
              <a:ext uri="{FF2B5EF4-FFF2-40B4-BE49-F238E27FC236}">
                <a16:creationId xmlns:a16="http://schemas.microsoft.com/office/drawing/2014/main" id="{355CF34F-C464-FE47-B94B-F47AB814933F}"/>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357491" y="2132856"/>
            <a:ext cx="2207390" cy="2207390"/>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a:extLst>
              <a:ext uri="{FF2B5EF4-FFF2-40B4-BE49-F238E27FC236}">
                <a16:creationId xmlns:a16="http://schemas.microsoft.com/office/drawing/2014/main" id="{1758E775-C01E-FF49-9F3D-82DA9C760918}"/>
              </a:ext>
            </a:extLst>
          </p:cNvPr>
          <p:cNvSpPr>
            <a:spLocks noGrp="1"/>
          </p:cNvSpPr>
          <p:nvPr>
            <p:ph type="dt" sz="half" idx="19"/>
          </p:nvPr>
        </p:nvSpPr>
        <p:spPr/>
        <p:txBody>
          <a:bodyPr/>
          <a:lstStyle/>
          <a:p>
            <a:fld id="{CB35EB3A-5E85-6B4A-8CBE-E2DE6831BDEF}" type="datetime1">
              <a:rPr lang="de-CH" smtClean="0"/>
              <a:t>28.09.23</a:t>
            </a:fld>
            <a:endParaRPr lang="de-CH"/>
          </a:p>
        </p:txBody>
      </p:sp>
      <p:sp>
        <p:nvSpPr>
          <p:cNvPr id="4" name="Fußzeilenplatzhalter 3">
            <a:extLst>
              <a:ext uri="{FF2B5EF4-FFF2-40B4-BE49-F238E27FC236}">
                <a16:creationId xmlns:a16="http://schemas.microsoft.com/office/drawing/2014/main" id="{99AE76D2-EA8D-DE43-A15B-17A5B19DA0B7}"/>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5" name="Foliennummernplatzhalter 4">
            <a:extLst>
              <a:ext uri="{FF2B5EF4-FFF2-40B4-BE49-F238E27FC236}">
                <a16:creationId xmlns:a16="http://schemas.microsoft.com/office/drawing/2014/main" id="{A869E965-C145-9347-8ACD-EC99C4C6811D}"/>
              </a:ext>
            </a:extLst>
          </p:cNvPr>
          <p:cNvSpPr>
            <a:spLocks noGrp="1"/>
          </p:cNvSpPr>
          <p:nvPr>
            <p:ph type="sldNum" sz="quarter" idx="21"/>
          </p:nvPr>
        </p:nvSpPr>
        <p:spPr/>
        <p:txBody>
          <a:bodyPr/>
          <a:lstStyle/>
          <a:p>
            <a:fld id="{413592DA-FECF-9D4F-9E43-6ED9FA31EF31}" type="slidenum">
              <a:rPr lang="de-CH" smtClean="0"/>
              <a:pPr/>
              <a:t>29</a:t>
            </a:fld>
            <a:endParaRPr lang="de-CH"/>
          </a:p>
        </p:txBody>
      </p:sp>
      <p:sp>
        <p:nvSpPr>
          <p:cNvPr id="7" name="Rechteck 6">
            <a:extLst>
              <a:ext uri="{FF2B5EF4-FFF2-40B4-BE49-F238E27FC236}">
                <a16:creationId xmlns:a16="http://schemas.microsoft.com/office/drawing/2014/main" id="{70904AC3-7CB2-151D-9363-2354E3048B59}"/>
              </a:ext>
            </a:extLst>
          </p:cNvPr>
          <p:cNvSpPr/>
          <p:nvPr/>
        </p:nvSpPr>
        <p:spPr>
          <a:xfrm>
            <a:off x="4367778" y="4557127"/>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SG</a:t>
            </a:r>
          </a:p>
        </p:txBody>
      </p:sp>
      <p:sp>
        <p:nvSpPr>
          <p:cNvPr id="9" name="Rechteck 8">
            <a:extLst>
              <a:ext uri="{FF2B5EF4-FFF2-40B4-BE49-F238E27FC236}">
                <a16:creationId xmlns:a16="http://schemas.microsoft.com/office/drawing/2014/main" id="{C0DFB113-844F-1559-7DA1-DC02CF7B0379}"/>
              </a:ext>
            </a:extLst>
          </p:cNvPr>
          <p:cNvSpPr/>
          <p:nvPr/>
        </p:nvSpPr>
        <p:spPr>
          <a:xfrm>
            <a:off x="4367778" y="4173084"/>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err="1">
                <a:solidFill>
                  <a:schemeClr val="bg1"/>
                </a:solidFill>
                <a:latin typeface="PT Sans" panose="020B0503020203020204" pitchFamily="34" charset="77"/>
              </a:rPr>
              <a:t>Kt</a:t>
            </a:r>
            <a:r>
              <a:rPr lang="de-CH" sz="1200" b="0" dirty="0">
                <a:solidFill>
                  <a:schemeClr val="bg1"/>
                </a:solidFill>
                <a:latin typeface="PT Sans" panose="020B0503020203020204" pitchFamily="34" charset="77"/>
              </a:rPr>
              <a:t>. GR</a:t>
            </a:r>
          </a:p>
        </p:txBody>
      </p:sp>
      <p:sp>
        <p:nvSpPr>
          <p:cNvPr id="8" name="Rechteck 7">
            <a:extLst>
              <a:ext uri="{FF2B5EF4-FFF2-40B4-BE49-F238E27FC236}">
                <a16:creationId xmlns:a16="http://schemas.microsoft.com/office/drawing/2014/main" id="{2ADFF6F2-14CB-C5C3-F644-724CBFCB08F6}"/>
              </a:ext>
            </a:extLst>
          </p:cNvPr>
          <p:cNvSpPr/>
          <p:nvPr/>
        </p:nvSpPr>
        <p:spPr>
          <a:xfrm>
            <a:off x="4367778" y="6093296"/>
            <a:ext cx="1296000" cy="251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bg1"/>
                </a:solidFill>
                <a:latin typeface="PT Sans" panose="020B0503020203020204" pitchFamily="34" charset="77"/>
              </a:rPr>
              <a:t>weitere</a:t>
            </a:r>
          </a:p>
        </p:txBody>
      </p:sp>
    </p:spTree>
    <p:extLst>
      <p:ext uri="{BB962C8B-B14F-4D97-AF65-F5344CB8AC3E}">
        <p14:creationId xmlns:p14="http://schemas.microsoft.com/office/powerpoint/2010/main" val="111397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EA23F-5CF0-004A-8089-7F345D3A2235}"/>
              </a:ext>
            </a:extLst>
          </p:cNvPr>
          <p:cNvSpPr>
            <a:spLocks noGrp="1"/>
          </p:cNvSpPr>
          <p:nvPr>
            <p:ph type="title"/>
          </p:nvPr>
        </p:nvSpPr>
        <p:spPr/>
        <p:txBody>
          <a:bodyPr/>
          <a:lstStyle/>
          <a:p>
            <a:r>
              <a:rPr lang="de-DE" dirty="0"/>
              <a:t>Es geht um Kinder, die Hilfe benötigen</a:t>
            </a:r>
            <a:endParaRPr lang="de-CH" dirty="0"/>
          </a:p>
        </p:txBody>
      </p:sp>
      <p:sp>
        <p:nvSpPr>
          <p:cNvPr id="3" name="Inhaltsplatzhalter 2">
            <a:extLst>
              <a:ext uri="{FF2B5EF4-FFF2-40B4-BE49-F238E27FC236}">
                <a16:creationId xmlns:a16="http://schemas.microsoft.com/office/drawing/2014/main" id="{7FFEE9BC-6C11-9D48-AD12-10FF8BDFC8DC}"/>
              </a:ext>
            </a:extLst>
          </p:cNvPr>
          <p:cNvSpPr>
            <a:spLocks noGrp="1"/>
          </p:cNvSpPr>
          <p:nvPr>
            <p:ph sz="quarter" idx="13"/>
          </p:nvPr>
        </p:nvSpPr>
        <p:spPr/>
        <p:txBody>
          <a:bodyPr/>
          <a:lstStyle/>
          <a:p>
            <a:pPr marL="0" indent="0">
              <a:buNone/>
            </a:pPr>
            <a:r>
              <a:rPr lang="de-DE" dirty="0"/>
              <a:t>«Hallo Kinder</a:t>
            </a:r>
          </a:p>
          <a:p>
            <a:pPr marL="0" indent="0">
              <a:buNone/>
            </a:pPr>
            <a:r>
              <a:rPr lang="de-DE" dirty="0"/>
              <a:t>Mit Kinderanwaltschaft zu telefonieren hat mir sehr festen Mut gegeben. Es geht mir jetzt gut.  Wenn die Erwachsenen euch Kinder Angst machen, ruft Kinderanwaltschaft an.  Vielen Dank» </a:t>
            </a:r>
          </a:p>
          <a:p>
            <a:pPr marL="0" indent="0">
              <a:buNone/>
            </a:pPr>
            <a:r>
              <a:rPr lang="de-DE" dirty="0" err="1">
                <a:solidFill>
                  <a:schemeClr val="accent1"/>
                </a:solidFill>
              </a:rPr>
              <a:t>Testimonial</a:t>
            </a:r>
            <a:r>
              <a:rPr lang="de-DE" dirty="0">
                <a:solidFill>
                  <a:schemeClr val="accent1"/>
                </a:solidFill>
              </a:rPr>
              <a:t> Junge, 12</a:t>
            </a:r>
          </a:p>
          <a:p>
            <a:pPr marL="0" indent="0">
              <a:buNone/>
            </a:pPr>
            <a:endParaRPr lang="de-DE" dirty="0">
              <a:solidFill>
                <a:schemeClr val="accent2"/>
              </a:solidFill>
            </a:endParaRPr>
          </a:p>
          <a:p>
            <a:pPr marL="0" indent="0">
              <a:buNone/>
            </a:pPr>
            <a:endParaRPr lang="de-DE" dirty="0">
              <a:solidFill>
                <a:schemeClr val="accent2"/>
              </a:solidFill>
            </a:endParaRPr>
          </a:p>
          <a:p>
            <a:pPr marL="0" indent="0">
              <a:buNone/>
            </a:pPr>
            <a:endParaRPr lang="de-DE" dirty="0">
              <a:solidFill>
                <a:schemeClr val="accent2"/>
              </a:solidFill>
            </a:endParaRPr>
          </a:p>
          <a:p>
            <a:pPr marL="0" indent="0">
              <a:buNone/>
            </a:pPr>
            <a:endParaRPr lang="de-DE" dirty="0">
              <a:solidFill>
                <a:schemeClr val="accent2"/>
              </a:solidFill>
            </a:endParaRPr>
          </a:p>
          <a:p>
            <a:pPr marL="0" indent="0">
              <a:buNone/>
            </a:pPr>
            <a:r>
              <a:rPr lang="de-DE" dirty="0">
                <a:solidFill>
                  <a:schemeClr val="accent1"/>
                </a:solidFill>
              </a:rPr>
              <a:t>Wirkung einer OSKR:</a:t>
            </a:r>
          </a:p>
          <a:p>
            <a:pPr marL="0" indent="0" defTabSz="914400">
              <a:buNone/>
            </a:pPr>
            <a:r>
              <a:rPr lang="de-DE" dirty="0"/>
              <a:t>Nachdem der Junge das Recht auf Gehör erhalten hatte, durfte er bei </a:t>
            </a:r>
            <a:r>
              <a:rPr lang="de-DE" dirty="0">
                <a:solidFill>
                  <a:schemeClr val="accent1"/>
                </a:solidFill>
              </a:rPr>
              <a:t>nahestehenden Personen, </a:t>
            </a:r>
            <a:r>
              <a:rPr lang="de-DE" dirty="0"/>
              <a:t>seinem </a:t>
            </a:r>
            <a:r>
              <a:rPr lang="de-DE" dirty="0" err="1"/>
              <a:t>Gotti</a:t>
            </a:r>
            <a:r>
              <a:rPr lang="de-DE" dirty="0"/>
              <a:t> und Götti, leben.</a:t>
            </a:r>
          </a:p>
          <a:p>
            <a:pPr marL="0" indent="0">
              <a:buNone/>
            </a:pPr>
            <a:endParaRPr lang="de-CH" dirty="0"/>
          </a:p>
        </p:txBody>
      </p:sp>
      <p:sp>
        <p:nvSpPr>
          <p:cNvPr id="6" name="Textplatzhalter 5">
            <a:extLst>
              <a:ext uri="{FF2B5EF4-FFF2-40B4-BE49-F238E27FC236}">
                <a16:creationId xmlns:a16="http://schemas.microsoft.com/office/drawing/2014/main" id="{2848031D-0662-A54E-9FCF-9B7D8E9504CF}"/>
              </a:ext>
            </a:extLst>
          </p:cNvPr>
          <p:cNvSpPr>
            <a:spLocks noGrp="1"/>
          </p:cNvSpPr>
          <p:nvPr>
            <p:ph type="body" sz="quarter" idx="18"/>
          </p:nvPr>
        </p:nvSpPr>
        <p:spPr/>
        <p:txBody>
          <a:bodyPr/>
          <a:lstStyle/>
          <a:p>
            <a:r>
              <a:rPr lang="de-CH" dirty="0"/>
              <a:t>ZIELGRUPPE</a:t>
            </a:r>
          </a:p>
        </p:txBody>
      </p:sp>
      <p:pic>
        <p:nvPicPr>
          <p:cNvPr id="10" name="KiAn_Beratung_Fremdplatzierung_Heim_Junge_Audio_File_Cut_40_Sek_v00_20200126" descr="KiAn_Beratung_Fremdplatzierung_Heim_Junge_Audio_File_Cut_40_Sek_v00_20200126">
            <a:hlinkClick r:id="" action="ppaction://media"/>
            <a:extLst>
              <a:ext uri="{FF2B5EF4-FFF2-40B4-BE49-F238E27FC236}">
                <a16:creationId xmlns:a16="http://schemas.microsoft.com/office/drawing/2014/main" id="{3B9028F7-D269-F941-A252-8C000833C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824" y="3789040"/>
            <a:ext cx="812800" cy="812800"/>
          </a:xfrm>
          <a:prstGeom prst="rect">
            <a:avLst/>
          </a:prstGeom>
        </p:spPr>
      </p:pic>
      <p:sp>
        <p:nvSpPr>
          <p:cNvPr id="4" name="Datumsplatzhalter 3">
            <a:extLst>
              <a:ext uri="{FF2B5EF4-FFF2-40B4-BE49-F238E27FC236}">
                <a16:creationId xmlns:a16="http://schemas.microsoft.com/office/drawing/2014/main" id="{BD47752F-BD84-1C41-9FF4-F51C370D5D8A}"/>
              </a:ext>
            </a:extLst>
          </p:cNvPr>
          <p:cNvSpPr>
            <a:spLocks noGrp="1"/>
          </p:cNvSpPr>
          <p:nvPr>
            <p:ph type="dt" sz="half" idx="19"/>
          </p:nvPr>
        </p:nvSpPr>
        <p:spPr/>
        <p:txBody>
          <a:bodyPr/>
          <a:lstStyle/>
          <a:p>
            <a:fld id="{777187BB-E58A-904C-90B8-FE0AA8C7248F}" type="datetime1">
              <a:rPr lang="de-CH" smtClean="0"/>
              <a:t>28.09.23</a:t>
            </a:fld>
            <a:endParaRPr lang="de-CH"/>
          </a:p>
        </p:txBody>
      </p:sp>
      <p:sp>
        <p:nvSpPr>
          <p:cNvPr id="5" name="Fußzeilenplatzhalter 4">
            <a:extLst>
              <a:ext uri="{FF2B5EF4-FFF2-40B4-BE49-F238E27FC236}">
                <a16:creationId xmlns:a16="http://schemas.microsoft.com/office/drawing/2014/main" id="{E7D5B5CF-E3E4-1944-837F-272611C637CB}"/>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1176BA6B-2624-B940-B2DA-DE1160C60AF1}"/>
              </a:ext>
            </a:extLst>
          </p:cNvPr>
          <p:cNvSpPr>
            <a:spLocks noGrp="1"/>
          </p:cNvSpPr>
          <p:nvPr>
            <p:ph type="sldNum" sz="quarter" idx="21"/>
          </p:nvPr>
        </p:nvSpPr>
        <p:spPr/>
        <p:txBody>
          <a:bodyPr/>
          <a:lstStyle/>
          <a:p>
            <a:fld id="{413592DA-FECF-9D4F-9E43-6ED9FA31EF31}" type="slidenum">
              <a:rPr lang="de-CH" smtClean="0"/>
              <a:pPr/>
              <a:t>3</a:t>
            </a:fld>
            <a:endParaRPr lang="de-CH"/>
          </a:p>
        </p:txBody>
      </p:sp>
    </p:spTree>
    <p:extLst>
      <p:ext uri="{BB962C8B-B14F-4D97-AF65-F5344CB8AC3E}">
        <p14:creationId xmlns:p14="http://schemas.microsoft.com/office/powerpoint/2010/main" val="21462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54BDD-5C6A-0A49-AEC6-5C29187C44DA}"/>
              </a:ext>
            </a:extLst>
          </p:cNvPr>
          <p:cNvSpPr>
            <a:spLocks noGrp="1"/>
          </p:cNvSpPr>
          <p:nvPr>
            <p:ph type="title"/>
          </p:nvPr>
        </p:nvSpPr>
        <p:spPr/>
        <p:txBody>
          <a:bodyPr/>
          <a:lstStyle/>
          <a:p>
            <a:r>
              <a:rPr lang="de-CH" dirty="0"/>
              <a:t>Expertise – Wissenstransfer &amp; Beratung für Fachpersonen</a:t>
            </a:r>
            <a:br>
              <a:rPr lang="de-CH" dirty="0"/>
            </a:br>
            <a:r>
              <a:rPr lang="de-CH" sz="1200" dirty="0"/>
              <a:t>Ebenen: Bund, Kantone, Gemeinden</a:t>
            </a:r>
            <a:endParaRPr lang="de-CH" dirty="0"/>
          </a:p>
        </p:txBody>
      </p:sp>
      <p:pic>
        <p:nvPicPr>
          <p:cNvPr id="14" name="Inhaltsplatzhalter 13" descr="Ein Bild, das Text, Screenshot, Person enthält.&#10;&#10;Automatisch generierte Beschreibung">
            <a:extLst>
              <a:ext uri="{FF2B5EF4-FFF2-40B4-BE49-F238E27FC236}">
                <a16:creationId xmlns:a16="http://schemas.microsoft.com/office/drawing/2014/main" id="{29ACFAF7-5446-484A-9D1A-66E527F51F18}"/>
              </a:ext>
            </a:extLst>
          </p:cNvPr>
          <p:cNvPicPr>
            <a:picLocks noGrp="1" noChangeAspect="1"/>
          </p:cNvPicPr>
          <p:nvPr>
            <p:ph sz="quarter" idx="2"/>
          </p:nvPr>
        </p:nvPicPr>
        <p:blipFill>
          <a:blip r:embed="rId3" cstate="print">
            <a:extLst>
              <a:ext uri="{28A0092B-C50C-407E-A947-70E740481C1C}">
                <a14:useLocalDpi xmlns:a14="http://schemas.microsoft.com/office/drawing/2010/main"/>
              </a:ext>
            </a:extLst>
          </a:blip>
          <a:stretch>
            <a:fillRect/>
          </a:stretch>
        </p:blipFill>
        <p:spPr>
          <a:xfrm>
            <a:off x="663575" y="2651919"/>
            <a:ext cx="4203700" cy="3124200"/>
          </a:xfrm>
        </p:spPr>
      </p:pic>
      <p:sp>
        <p:nvSpPr>
          <p:cNvPr id="10" name="Inhaltsplatzhalter 9">
            <a:extLst>
              <a:ext uri="{FF2B5EF4-FFF2-40B4-BE49-F238E27FC236}">
                <a16:creationId xmlns:a16="http://schemas.microsoft.com/office/drawing/2014/main" id="{B22BBBBC-07D1-464F-929E-9078ADCE39E6}"/>
              </a:ext>
            </a:extLst>
          </p:cNvPr>
          <p:cNvSpPr>
            <a:spLocks noGrp="1"/>
          </p:cNvSpPr>
          <p:nvPr>
            <p:ph sz="quarter" idx="4"/>
          </p:nvPr>
        </p:nvSpPr>
        <p:spPr>
          <a:xfrm>
            <a:off x="5200650" y="2204864"/>
            <a:ext cx="4210050" cy="4399458"/>
          </a:xfrm>
        </p:spPr>
        <p:txBody>
          <a:bodyPr/>
          <a:lstStyle/>
          <a:p>
            <a:pPr marL="0" indent="0">
              <a:buNone/>
            </a:pPr>
            <a:r>
              <a:rPr lang="de-CH" sz="1200" u="sng" dirty="0"/>
              <a:t>Für Exekutive und Judikative:</a:t>
            </a:r>
          </a:p>
          <a:p>
            <a:pPr marL="0" indent="0">
              <a:buNone/>
            </a:pPr>
            <a:r>
              <a:rPr lang="de-CH" sz="1200" dirty="0"/>
              <a:t>Wissensportal</a:t>
            </a:r>
          </a:p>
          <a:p>
            <a:pPr lvl="1"/>
            <a:r>
              <a:rPr lang="de-CH" sz="1200" dirty="0"/>
              <a:t>Best Practice,  Arbeitsinstrumente, Gesetzesartikel, Fachartikel, Studien, etc.</a:t>
            </a:r>
          </a:p>
          <a:p>
            <a:pPr marL="0" indent="0">
              <a:buNone/>
            </a:pPr>
            <a:r>
              <a:rPr lang="de-CH" sz="1200" dirty="0"/>
              <a:t>Bildungsportal</a:t>
            </a:r>
          </a:p>
          <a:p>
            <a:pPr lvl="1"/>
            <a:r>
              <a:rPr lang="de-CH" sz="1200" dirty="0"/>
              <a:t>Kindesschutz- und kinderrechtsspezifische Bildungsangebote von allen relevanten Universitäten und Fachhochschulen</a:t>
            </a:r>
          </a:p>
          <a:p>
            <a:pPr marL="0" indent="0">
              <a:buNone/>
            </a:pPr>
            <a:r>
              <a:rPr lang="de-CH" sz="1200" dirty="0"/>
              <a:t>IST-SOLL-Analysen</a:t>
            </a:r>
          </a:p>
          <a:p>
            <a:pPr lvl="1"/>
            <a:r>
              <a:rPr lang="de-CH" sz="1200" dirty="0"/>
              <a:t>Expert*innen führen auf Wunsch von Fachpersonen vor Ort Audits (IST-SOLL-Analysen) durch mit Empfehlungen zur kindgerechten Optimierung</a:t>
            </a:r>
          </a:p>
          <a:p>
            <a:pPr marL="0" indent="0">
              <a:buNone/>
            </a:pPr>
            <a:r>
              <a:rPr lang="de-CH" sz="1200" u="sng" dirty="0"/>
              <a:t>Legislative:</a:t>
            </a:r>
          </a:p>
          <a:p>
            <a:pPr marL="0" indent="0">
              <a:buNone/>
            </a:pPr>
            <a:r>
              <a:rPr lang="de-CH" sz="1200" dirty="0"/>
              <a:t>Beratung</a:t>
            </a:r>
          </a:p>
          <a:p>
            <a:pPr lvl="1"/>
            <a:r>
              <a:rPr lang="de-CH" sz="1200" dirty="0"/>
              <a:t>Beratung zu Vorstössen mit der Perspektive der Kinder</a:t>
            </a:r>
          </a:p>
          <a:p>
            <a:pPr marL="0" indent="0">
              <a:buNone/>
            </a:pPr>
            <a:r>
              <a:rPr lang="de-CH" sz="1200" dirty="0"/>
              <a:t>Politische Massnahmen &amp; Gesetze</a:t>
            </a:r>
          </a:p>
          <a:p>
            <a:pPr marL="492125" lvl="1" indent="-171450"/>
            <a:r>
              <a:rPr lang="de-CH" sz="1200" dirty="0"/>
              <a:t>Teilnahme an Vernehmlassungen, Unterbreitung von Empfehlung, etc.</a:t>
            </a:r>
          </a:p>
          <a:p>
            <a:pPr lvl="1"/>
            <a:endParaRPr lang="de-CH" sz="1200" dirty="0"/>
          </a:p>
        </p:txBody>
      </p:sp>
      <p:sp>
        <p:nvSpPr>
          <p:cNvPr id="7" name="Textplatzhalter 6">
            <a:extLst>
              <a:ext uri="{FF2B5EF4-FFF2-40B4-BE49-F238E27FC236}">
                <a16:creationId xmlns:a16="http://schemas.microsoft.com/office/drawing/2014/main" id="{BB023B5A-7C08-3C45-B2F7-714E9FA0F3DC}"/>
              </a:ext>
            </a:extLst>
          </p:cNvPr>
          <p:cNvSpPr>
            <a:spLocks noGrp="1"/>
          </p:cNvSpPr>
          <p:nvPr>
            <p:ph type="body" sz="quarter" idx="1"/>
          </p:nvPr>
        </p:nvSpPr>
        <p:spPr/>
        <p:txBody>
          <a:bodyPr/>
          <a:lstStyle/>
          <a:p>
            <a:r>
              <a:rPr lang="de-CH" sz="1600" dirty="0" err="1"/>
              <a:t>ombudsstelle</a:t>
            </a:r>
            <a:r>
              <a:rPr lang="de-CH" sz="1600" dirty="0"/>
              <a:t>-kinderrechte-</a:t>
            </a:r>
            <a:r>
              <a:rPr lang="de-CH" sz="1600" dirty="0" err="1"/>
              <a:t>schweiz.ch</a:t>
            </a:r>
            <a:endParaRPr lang="de-CH" sz="1600" dirty="0"/>
          </a:p>
        </p:txBody>
      </p:sp>
      <p:sp>
        <p:nvSpPr>
          <p:cNvPr id="11" name="Textplatzhalter 10">
            <a:extLst>
              <a:ext uri="{FF2B5EF4-FFF2-40B4-BE49-F238E27FC236}">
                <a16:creationId xmlns:a16="http://schemas.microsoft.com/office/drawing/2014/main" id="{290796FC-C61E-2146-A625-2DFB66A25931}"/>
              </a:ext>
            </a:extLst>
          </p:cNvPr>
          <p:cNvSpPr>
            <a:spLocks noGrp="1"/>
          </p:cNvSpPr>
          <p:nvPr>
            <p:ph type="body" sz="quarter" idx="3"/>
          </p:nvPr>
        </p:nvSpPr>
        <p:spPr/>
        <p:txBody>
          <a:bodyPr/>
          <a:lstStyle/>
          <a:p>
            <a:r>
              <a:rPr lang="de-CH" dirty="0"/>
              <a:t>Dienstleistungen</a:t>
            </a:r>
          </a:p>
        </p:txBody>
      </p:sp>
      <p:sp>
        <p:nvSpPr>
          <p:cNvPr id="12" name="Textplatzhalter 11">
            <a:extLst>
              <a:ext uri="{FF2B5EF4-FFF2-40B4-BE49-F238E27FC236}">
                <a16:creationId xmlns:a16="http://schemas.microsoft.com/office/drawing/2014/main" id="{BADAA575-7BF6-0840-9347-F123D710B002}"/>
              </a:ext>
            </a:extLst>
          </p:cNvPr>
          <p:cNvSpPr>
            <a:spLocks noGrp="1"/>
          </p:cNvSpPr>
          <p:nvPr>
            <p:ph type="body" sz="quarter" idx="13"/>
          </p:nvPr>
        </p:nvSpPr>
        <p:spPr/>
        <p:txBody>
          <a:bodyPr/>
          <a:lstStyle/>
          <a:p>
            <a:r>
              <a:rPr lang="de-CH" dirty="0"/>
              <a:t>DIENSTLEISTUNGEN</a:t>
            </a:r>
          </a:p>
        </p:txBody>
      </p:sp>
      <p:sp>
        <p:nvSpPr>
          <p:cNvPr id="13" name="Textfeld 12">
            <a:extLst>
              <a:ext uri="{FF2B5EF4-FFF2-40B4-BE49-F238E27FC236}">
                <a16:creationId xmlns:a16="http://schemas.microsoft.com/office/drawing/2014/main" id="{41C8B455-5FD4-BC4A-B78D-268454111867}"/>
              </a:ext>
            </a:extLst>
          </p:cNvPr>
          <p:cNvSpPr txBox="1"/>
          <p:nvPr/>
        </p:nvSpPr>
        <p:spPr>
          <a:xfrm>
            <a:off x="632520" y="5373216"/>
            <a:ext cx="4099645" cy="1231106"/>
          </a:xfrm>
          <a:prstGeom prst="rect">
            <a:avLst/>
          </a:prstGeom>
          <a:noFill/>
        </p:spPr>
        <p:txBody>
          <a:bodyPr wrap="square" rtlCol="0">
            <a:spAutoFit/>
          </a:bodyPr>
          <a:lstStyle/>
          <a:p>
            <a:r>
              <a:rPr lang="de-DE" sz="1400" b="0" dirty="0">
                <a:solidFill>
                  <a:srgbClr val="606060"/>
                </a:solidFill>
                <a:latin typeface="PT Sans" panose="020B0503020203020204" pitchFamily="34" charset="77"/>
                <a:hlinkClick r:id="rId4">
                  <a:extLst>
                    <a:ext uri="{A12FA001-AC4F-418D-AE19-62706E023703}">
                      <ahyp:hlinkClr xmlns:ahyp="http://schemas.microsoft.com/office/drawing/2018/hyperlinkcolor" val="tx"/>
                    </a:ext>
                  </a:extLst>
                </a:hlinkClick>
              </a:rPr>
              <a:t>Für Fachpersonen</a:t>
            </a:r>
            <a:br>
              <a:rPr lang="de-DE" sz="1200" b="0" dirty="0">
                <a:solidFill>
                  <a:schemeClr val="accent3"/>
                </a:solidFill>
                <a:latin typeface="PT Sans" panose="020B0503020203020204" pitchFamily="34" charset="77"/>
                <a:hlinkClick r:id="rId4">
                  <a:extLst>
                    <a:ext uri="{A12FA001-AC4F-418D-AE19-62706E023703}">
                      <ahyp:hlinkClr xmlns:ahyp="http://schemas.microsoft.com/office/drawing/2018/hyperlinkcolor" val="tx"/>
                    </a:ext>
                  </a:extLst>
                </a:hlinkClick>
              </a:rPr>
            </a:br>
            <a:r>
              <a:rPr lang="de-DE" sz="1200" b="0" dirty="0">
                <a:solidFill>
                  <a:schemeClr val="accent3"/>
                </a:solidFill>
                <a:latin typeface="PT Sans" panose="020B0503020203020204" pitchFamily="34" charset="77"/>
                <a:hlinkClick r:id="rId4">
                  <a:extLst>
                    <a:ext uri="{A12FA001-AC4F-418D-AE19-62706E023703}">
                      <ahyp:hlinkClr xmlns:ahyp="http://schemas.microsoft.com/office/drawing/2018/hyperlinkcolor" val="tx"/>
                    </a:ext>
                  </a:extLst>
                </a:hlinkClick>
              </a:rPr>
              <a:t>www.ombudsstelle-kinderrechte-schweiz.ch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rId5">
                  <a:extLst>
                    <a:ext uri="{A12FA001-AC4F-418D-AE19-62706E023703}">
                      <ahyp:hlinkClr xmlns:ahyp="http://schemas.microsoft.com/office/drawing/2018/hyperlinkcolor" val="tx"/>
                    </a:ext>
                  </a:extLst>
                </a:hlinkClick>
              </a:rPr>
              <a:t>www.office-ombudsman-droits-enfant-suisse.ch</a:t>
            </a:r>
            <a:endParaRPr lang="de-DE" sz="1200" b="0" dirty="0">
              <a:solidFill>
                <a:schemeClr val="accent3"/>
              </a:solidFill>
              <a:latin typeface="PT Sans" panose="020B0503020203020204" pitchFamily="34" charset="77"/>
            </a:endParaRPr>
          </a:p>
          <a:p>
            <a:r>
              <a:rPr lang="de-DE" sz="1200" b="0" dirty="0">
                <a:solidFill>
                  <a:schemeClr val="accent3"/>
                </a:solidFill>
                <a:latin typeface="PT Sans" panose="020B0503020203020204" pitchFamily="34" charset="77"/>
                <a:hlinkClick r:id="" action="ppaction://noaction">
                  <a:extLst>
                    <a:ext uri="{A12FA001-AC4F-418D-AE19-62706E023703}">
                      <ahyp:hlinkClr xmlns:ahyp="http://schemas.microsoft.com/office/drawing/2018/hyperlinkcolor" val="tx"/>
                    </a:ext>
                  </a:extLst>
                </a:hlinkClick>
              </a:rPr>
              <a:t>www.ufficio-ombudsman-diritti-bambini-svizzera.ch</a:t>
            </a:r>
          </a:p>
          <a:p>
            <a:r>
              <a:rPr lang="de-DE" sz="1200" b="0" dirty="0">
                <a:solidFill>
                  <a:schemeClr val="accent3"/>
                </a:solidFill>
                <a:latin typeface="PT Sans" panose="020B0503020203020204" pitchFamily="34" charset="77"/>
                <a:hlinkClick r:id="" action="ppaction://noaction">
                  <a:extLst>
                    <a:ext uri="{A12FA001-AC4F-418D-AE19-62706E023703}">
                      <ahyp:hlinkClr xmlns:ahyp="http://schemas.microsoft.com/office/drawing/2018/hyperlinkcolor" val="tx"/>
                    </a:ext>
                  </a:extLst>
                </a:hlinkClick>
              </a:rPr>
              <a:t>www.ombuds-office-childrens-rights-switzerland.ch</a:t>
            </a:r>
            <a:br>
              <a:rPr lang="de-DE" sz="1200" b="0" dirty="0">
                <a:solidFill>
                  <a:schemeClr val="accent3"/>
                </a:solidFill>
                <a:latin typeface="PT Sans" panose="020B0503020203020204" pitchFamily="34" charset="77"/>
                <a:hlinkClick r:id="" action="ppaction://noaction">
                  <a:extLst>
                    <a:ext uri="{A12FA001-AC4F-418D-AE19-62706E023703}">
                      <ahyp:hlinkClr xmlns:ahyp="http://schemas.microsoft.com/office/drawing/2018/hyperlinkcolor" val="tx"/>
                    </a:ext>
                  </a:extLst>
                </a:hlinkClick>
              </a:rPr>
            </a:br>
            <a:endParaRPr lang="de-DE" sz="1200" b="0" dirty="0">
              <a:solidFill>
                <a:schemeClr val="accent3"/>
              </a:solidFill>
              <a:latin typeface="PT Sans" panose="020B0503020203020204" pitchFamily="34" charset="77"/>
            </a:endParaRPr>
          </a:p>
        </p:txBody>
      </p:sp>
      <p:sp>
        <p:nvSpPr>
          <p:cNvPr id="3" name="Datumsplatzhalter 2">
            <a:extLst>
              <a:ext uri="{FF2B5EF4-FFF2-40B4-BE49-F238E27FC236}">
                <a16:creationId xmlns:a16="http://schemas.microsoft.com/office/drawing/2014/main" id="{F844DD5C-4871-0E47-AD92-45CB83547409}"/>
              </a:ext>
            </a:extLst>
          </p:cNvPr>
          <p:cNvSpPr>
            <a:spLocks noGrp="1"/>
          </p:cNvSpPr>
          <p:nvPr>
            <p:ph type="dt" sz="half" idx="14"/>
          </p:nvPr>
        </p:nvSpPr>
        <p:spPr/>
        <p:txBody>
          <a:bodyPr/>
          <a:lstStyle/>
          <a:p>
            <a:fld id="{604F3C41-B5EB-6643-B1FE-6DA9AA815655}" type="datetime1">
              <a:rPr lang="de-CH" smtClean="0"/>
              <a:t>28.09.23</a:t>
            </a:fld>
            <a:endParaRPr lang="de-CH"/>
          </a:p>
        </p:txBody>
      </p:sp>
      <p:sp>
        <p:nvSpPr>
          <p:cNvPr id="4" name="Fußzeilenplatzhalter 3">
            <a:extLst>
              <a:ext uri="{FF2B5EF4-FFF2-40B4-BE49-F238E27FC236}">
                <a16:creationId xmlns:a16="http://schemas.microsoft.com/office/drawing/2014/main" id="{F9E62CCE-7A2E-BD47-B8E1-948D4989A471}"/>
              </a:ext>
            </a:extLst>
          </p:cNvPr>
          <p:cNvSpPr>
            <a:spLocks noGrp="1"/>
          </p:cNvSpPr>
          <p:nvPr>
            <p:ph type="ftr" sz="quarter" idx="15"/>
          </p:nvPr>
        </p:nvSpPr>
        <p:spPr/>
        <p:txBody>
          <a:bodyPr/>
          <a:lstStyle/>
          <a:p>
            <a:r>
              <a:rPr lang="de-CH"/>
              <a:t>www.ombudsstelle-kinderrechte-schweiz.ch    www.kinderombudsstelle.ch</a:t>
            </a:r>
            <a:endParaRPr lang="de-CH" dirty="0"/>
          </a:p>
        </p:txBody>
      </p:sp>
      <p:sp>
        <p:nvSpPr>
          <p:cNvPr id="5" name="Foliennummernplatzhalter 4">
            <a:extLst>
              <a:ext uri="{FF2B5EF4-FFF2-40B4-BE49-F238E27FC236}">
                <a16:creationId xmlns:a16="http://schemas.microsoft.com/office/drawing/2014/main" id="{3F1260E8-C356-BF48-8768-33BD8294C139}"/>
              </a:ext>
            </a:extLst>
          </p:cNvPr>
          <p:cNvSpPr>
            <a:spLocks noGrp="1"/>
          </p:cNvSpPr>
          <p:nvPr>
            <p:ph type="sldNum" sz="quarter" idx="16"/>
          </p:nvPr>
        </p:nvSpPr>
        <p:spPr/>
        <p:txBody>
          <a:bodyPr/>
          <a:lstStyle/>
          <a:p>
            <a:fld id="{413592DA-FECF-9D4F-9E43-6ED9FA31EF31}" type="slidenum">
              <a:rPr lang="de-CH" smtClean="0"/>
              <a:pPr/>
              <a:t>30</a:t>
            </a:fld>
            <a:endParaRPr lang="de-CH"/>
          </a:p>
        </p:txBody>
      </p:sp>
    </p:spTree>
    <p:extLst>
      <p:ext uri="{BB962C8B-B14F-4D97-AF65-F5344CB8AC3E}">
        <p14:creationId xmlns:p14="http://schemas.microsoft.com/office/powerpoint/2010/main" val="969139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6EE3D-8314-5547-9B4D-89046D66025A}"/>
              </a:ext>
            </a:extLst>
          </p:cNvPr>
          <p:cNvSpPr>
            <a:spLocks noGrp="1"/>
          </p:cNvSpPr>
          <p:nvPr>
            <p:ph type="title"/>
          </p:nvPr>
        </p:nvSpPr>
        <p:spPr/>
        <p:txBody>
          <a:bodyPr/>
          <a:lstStyle/>
          <a:p>
            <a:r>
              <a:rPr lang="de-DE" dirty="0"/>
              <a:t>Ursache: Wirkungsorientierte Expertise auf allen Ebenen</a:t>
            </a:r>
          </a:p>
        </p:txBody>
      </p:sp>
      <p:sp>
        <p:nvSpPr>
          <p:cNvPr id="7" name="Textplatzhalter 6">
            <a:extLst>
              <a:ext uri="{FF2B5EF4-FFF2-40B4-BE49-F238E27FC236}">
                <a16:creationId xmlns:a16="http://schemas.microsoft.com/office/drawing/2014/main" id="{DD0947B0-5CC2-3E46-89CE-368A0883C9E4}"/>
              </a:ext>
            </a:extLst>
          </p:cNvPr>
          <p:cNvSpPr>
            <a:spLocks noGrp="1"/>
          </p:cNvSpPr>
          <p:nvPr>
            <p:ph type="body" sz="quarter" idx="14"/>
          </p:nvPr>
        </p:nvSpPr>
        <p:spPr/>
        <p:txBody>
          <a:bodyPr/>
          <a:lstStyle/>
          <a:p>
            <a:r>
              <a:rPr lang="de-DE" dirty="0"/>
              <a:t>DIENSTLEISTUNG</a:t>
            </a:r>
          </a:p>
        </p:txBody>
      </p:sp>
      <p:sp>
        <p:nvSpPr>
          <p:cNvPr id="10" name="Textfeld 9">
            <a:extLst>
              <a:ext uri="{FF2B5EF4-FFF2-40B4-BE49-F238E27FC236}">
                <a16:creationId xmlns:a16="http://schemas.microsoft.com/office/drawing/2014/main" id="{EFB2AA42-19D7-9944-AF02-958C13F0EA0E}"/>
              </a:ext>
            </a:extLst>
          </p:cNvPr>
          <p:cNvSpPr txBox="1"/>
          <p:nvPr/>
        </p:nvSpPr>
        <p:spPr>
          <a:xfrm>
            <a:off x="632520" y="3872791"/>
            <a:ext cx="5547865"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9 finanzierende Kantone (Kinder- und Jugendbeauftragte </a:t>
            </a:r>
            <a:r>
              <a:rPr lang="de-DE" sz="1200" dirty="0">
                <a:solidFill>
                  <a:schemeClr val="accent1"/>
                </a:solidFill>
                <a:latin typeface="PT Sans" panose="020B0503020203020204" pitchFamily="34" charset="77"/>
                <a:sym typeface="Wingdings" pitchFamily="2" charset="2"/>
              </a:rPr>
              <a:t> </a:t>
            </a:r>
            <a:r>
              <a:rPr lang="de-DE" sz="1200" dirty="0" err="1">
                <a:solidFill>
                  <a:schemeClr val="accent1"/>
                </a:solidFill>
                <a:latin typeface="PT Sans" panose="020B0503020203020204" pitchFamily="34" charset="77"/>
              </a:rPr>
              <a:t>Regierungsrät:innen</a:t>
            </a:r>
            <a:r>
              <a:rPr lang="de-DE" sz="1200" dirty="0">
                <a:solidFill>
                  <a:schemeClr val="accent1"/>
                </a:solidFill>
                <a:latin typeface="PT Sans" panose="020B0503020203020204" pitchFamily="34" charset="77"/>
              </a:rPr>
              <a:t>)</a:t>
            </a:r>
          </a:p>
        </p:txBody>
      </p:sp>
      <p:sp>
        <p:nvSpPr>
          <p:cNvPr id="11" name="Textfeld 10">
            <a:extLst>
              <a:ext uri="{FF2B5EF4-FFF2-40B4-BE49-F238E27FC236}">
                <a16:creationId xmlns:a16="http://schemas.microsoft.com/office/drawing/2014/main" id="{C063957F-B0E2-2B44-9281-2983D15F6FC9}"/>
              </a:ext>
            </a:extLst>
          </p:cNvPr>
          <p:cNvSpPr txBox="1"/>
          <p:nvPr/>
        </p:nvSpPr>
        <p:spPr>
          <a:xfrm>
            <a:off x="632520" y="5733256"/>
            <a:ext cx="1924501" cy="461665"/>
          </a:xfrm>
          <a:prstGeom prst="rect">
            <a:avLst/>
          </a:prstGeom>
          <a:noFill/>
          <a:ln>
            <a:noFill/>
          </a:ln>
        </p:spPr>
        <p:txBody>
          <a:bodyPr wrap="none" rtlCol="0">
            <a:spAutoFit/>
          </a:bodyPr>
          <a:lstStyle/>
          <a:p>
            <a:r>
              <a:rPr lang="de-DE" sz="1200">
                <a:solidFill>
                  <a:schemeClr val="accent1"/>
                </a:solidFill>
                <a:latin typeface="PT Sans" panose="020B0503020203020204" pitchFamily="34" charset="77"/>
              </a:rPr>
              <a:t>lokale Fachstellen, Ämter</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Behörden &amp; Gerichte etc.</a:t>
            </a:r>
          </a:p>
        </p:txBody>
      </p:sp>
      <p:sp>
        <p:nvSpPr>
          <p:cNvPr id="34" name="Oval 33">
            <a:extLst>
              <a:ext uri="{FF2B5EF4-FFF2-40B4-BE49-F238E27FC236}">
                <a16:creationId xmlns:a16="http://schemas.microsoft.com/office/drawing/2014/main" id="{6C851599-7996-AC4D-9D38-F26B780B5E5F}"/>
              </a:ext>
            </a:extLst>
          </p:cNvPr>
          <p:cNvSpPr/>
          <p:nvPr/>
        </p:nvSpPr>
        <p:spPr>
          <a:xfrm>
            <a:off x="2075564"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BS</a:t>
            </a:r>
          </a:p>
        </p:txBody>
      </p:sp>
      <p:sp>
        <p:nvSpPr>
          <p:cNvPr id="38" name="Oval 37">
            <a:extLst>
              <a:ext uri="{FF2B5EF4-FFF2-40B4-BE49-F238E27FC236}">
                <a16:creationId xmlns:a16="http://schemas.microsoft.com/office/drawing/2014/main" id="{E035FF14-DEC7-5845-95A4-7C1BF2FA10A9}"/>
              </a:ext>
            </a:extLst>
          </p:cNvPr>
          <p:cNvSpPr/>
          <p:nvPr/>
        </p:nvSpPr>
        <p:spPr>
          <a:xfrm>
            <a:off x="5503154"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39" name="Oval 38">
            <a:extLst>
              <a:ext uri="{FF2B5EF4-FFF2-40B4-BE49-F238E27FC236}">
                <a16:creationId xmlns:a16="http://schemas.microsoft.com/office/drawing/2014/main" id="{7FAD1C56-C494-D34D-98A6-C22EF9569580}"/>
              </a:ext>
            </a:extLst>
          </p:cNvPr>
          <p:cNvSpPr/>
          <p:nvPr/>
        </p:nvSpPr>
        <p:spPr>
          <a:xfrm>
            <a:off x="5160395"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40" name="Oval 39">
            <a:extLst>
              <a:ext uri="{FF2B5EF4-FFF2-40B4-BE49-F238E27FC236}">
                <a16:creationId xmlns:a16="http://schemas.microsoft.com/office/drawing/2014/main" id="{6B0958E1-B7C6-2C42-B250-E1E13D64B157}"/>
              </a:ext>
            </a:extLst>
          </p:cNvPr>
          <p:cNvSpPr/>
          <p:nvPr/>
        </p:nvSpPr>
        <p:spPr>
          <a:xfrm>
            <a:off x="4817636"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41" name="Oval 40">
            <a:extLst>
              <a:ext uri="{FF2B5EF4-FFF2-40B4-BE49-F238E27FC236}">
                <a16:creationId xmlns:a16="http://schemas.microsoft.com/office/drawing/2014/main" id="{13DDF6AE-8911-AE42-AAC3-23A37D34FF02}"/>
              </a:ext>
            </a:extLst>
          </p:cNvPr>
          <p:cNvSpPr/>
          <p:nvPr/>
        </p:nvSpPr>
        <p:spPr>
          <a:xfrm>
            <a:off x="4474877"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42" name="Oval 41">
            <a:extLst>
              <a:ext uri="{FF2B5EF4-FFF2-40B4-BE49-F238E27FC236}">
                <a16:creationId xmlns:a16="http://schemas.microsoft.com/office/drawing/2014/main" id="{4BF769CA-750E-DA4A-AFB1-659046E8E313}"/>
              </a:ext>
            </a:extLst>
          </p:cNvPr>
          <p:cNvSpPr/>
          <p:nvPr/>
        </p:nvSpPr>
        <p:spPr>
          <a:xfrm>
            <a:off x="4132118"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45" name="Oval 44">
            <a:extLst>
              <a:ext uri="{FF2B5EF4-FFF2-40B4-BE49-F238E27FC236}">
                <a16:creationId xmlns:a16="http://schemas.microsoft.com/office/drawing/2014/main" id="{02630FE2-F958-E748-AD8F-A77576273C8F}"/>
              </a:ext>
            </a:extLst>
          </p:cNvPr>
          <p:cNvSpPr/>
          <p:nvPr/>
        </p:nvSpPr>
        <p:spPr>
          <a:xfrm>
            <a:off x="6874190"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46" name="Oval 45">
            <a:extLst>
              <a:ext uri="{FF2B5EF4-FFF2-40B4-BE49-F238E27FC236}">
                <a16:creationId xmlns:a16="http://schemas.microsoft.com/office/drawing/2014/main" id="{1012AD4D-87D1-8E46-A7AD-F16B6225861B}"/>
              </a:ext>
            </a:extLst>
          </p:cNvPr>
          <p:cNvSpPr/>
          <p:nvPr/>
        </p:nvSpPr>
        <p:spPr>
          <a:xfrm>
            <a:off x="6531431"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grpSp>
        <p:nvGrpSpPr>
          <p:cNvPr id="69" name="Gruppieren 68">
            <a:extLst>
              <a:ext uri="{FF2B5EF4-FFF2-40B4-BE49-F238E27FC236}">
                <a16:creationId xmlns:a16="http://schemas.microsoft.com/office/drawing/2014/main" id="{1EFC1A6D-3EFE-6544-A375-E6BB5D18FB29}"/>
              </a:ext>
            </a:extLst>
          </p:cNvPr>
          <p:cNvGrpSpPr/>
          <p:nvPr/>
        </p:nvGrpSpPr>
        <p:grpSpPr>
          <a:xfrm>
            <a:off x="2720752" y="5734341"/>
            <a:ext cx="657552" cy="662822"/>
            <a:chOff x="2720752" y="4051289"/>
            <a:chExt cx="657552" cy="662822"/>
          </a:xfrm>
          <a:noFill/>
        </p:grpSpPr>
        <p:pic>
          <p:nvPicPr>
            <p:cNvPr id="59" name="Grafik 58" descr="Gruppenbrainstorming">
              <a:extLst>
                <a:ext uri="{FF2B5EF4-FFF2-40B4-BE49-F238E27FC236}">
                  <a16:creationId xmlns:a16="http://schemas.microsoft.com/office/drawing/2014/main" id="{5867A79E-9F80-E94E-AE13-477E6BEC79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68" name="Textfeld 67">
              <a:extLst>
                <a:ext uri="{FF2B5EF4-FFF2-40B4-BE49-F238E27FC236}">
                  <a16:creationId xmlns:a16="http://schemas.microsoft.com/office/drawing/2014/main" id="{404172A6-1B42-6D43-BD00-DE5016483686}"/>
                </a:ext>
              </a:extLst>
            </p:cNvPr>
            <p:cNvSpPr txBox="1"/>
            <p:nvPr/>
          </p:nvSpPr>
          <p:spPr>
            <a:xfrm>
              <a:off x="2720752" y="4437112"/>
              <a:ext cx="657552"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Gericht</a:t>
              </a:r>
            </a:p>
          </p:txBody>
        </p:sp>
      </p:grpSp>
      <p:grpSp>
        <p:nvGrpSpPr>
          <p:cNvPr id="70" name="Gruppieren 69">
            <a:extLst>
              <a:ext uri="{FF2B5EF4-FFF2-40B4-BE49-F238E27FC236}">
                <a16:creationId xmlns:a16="http://schemas.microsoft.com/office/drawing/2014/main" id="{15D6198E-4AF7-D541-9567-A122D8C23DF2}"/>
              </a:ext>
            </a:extLst>
          </p:cNvPr>
          <p:cNvGrpSpPr/>
          <p:nvPr/>
        </p:nvGrpSpPr>
        <p:grpSpPr>
          <a:xfrm>
            <a:off x="3693863" y="5734341"/>
            <a:ext cx="534121" cy="662822"/>
            <a:chOff x="2829767" y="4051289"/>
            <a:chExt cx="534121" cy="662822"/>
          </a:xfrm>
          <a:noFill/>
        </p:grpSpPr>
        <p:pic>
          <p:nvPicPr>
            <p:cNvPr id="71" name="Grafik 70" descr="Gruppenbrainstorming">
              <a:extLst>
                <a:ext uri="{FF2B5EF4-FFF2-40B4-BE49-F238E27FC236}">
                  <a16:creationId xmlns:a16="http://schemas.microsoft.com/office/drawing/2014/main" id="{C323B49D-B39F-F643-8761-C3395DBDBD3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72" name="Textfeld 71">
              <a:extLst>
                <a:ext uri="{FF2B5EF4-FFF2-40B4-BE49-F238E27FC236}">
                  <a16:creationId xmlns:a16="http://schemas.microsoft.com/office/drawing/2014/main" id="{F9482743-B615-5147-9E74-65F68C822E89}"/>
                </a:ext>
              </a:extLst>
            </p:cNvPr>
            <p:cNvSpPr txBox="1"/>
            <p:nvPr/>
          </p:nvSpPr>
          <p:spPr>
            <a:xfrm>
              <a:off x="2829767" y="4437112"/>
              <a:ext cx="534121"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KESB</a:t>
              </a:r>
            </a:p>
          </p:txBody>
        </p:sp>
      </p:grpSp>
      <p:grpSp>
        <p:nvGrpSpPr>
          <p:cNvPr id="73" name="Gruppieren 72">
            <a:extLst>
              <a:ext uri="{FF2B5EF4-FFF2-40B4-BE49-F238E27FC236}">
                <a16:creationId xmlns:a16="http://schemas.microsoft.com/office/drawing/2014/main" id="{9A83D1FF-AE5B-A04F-ADF7-5ED21EC3FA4D}"/>
              </a:ext>
            </a:extLst>
          </p:cNvPr>
          <p:cNvGrpSpPr/>
          <p:nvPr/>
        </p:nvGrpSpPr>
        <p:grpSpPr>
          <a:xfrm>
            <a:off x="4561043" y="5734341"/>
            <a:ext cx="851515" cy="662822"/>
            <a:chOff x="2720752" y="4051289"/>
            <a:chExt cx="851515" cy="662822"/>
          </a:xfrm>
          <a:noFill/>
        </p:grpSpPr>
        <p:pic>
          <p:nvPicPr>
            <p:cNvPr id="74" name="Grafik 73" descr="Gruppenbrainstorming">
              <a:extLst>
                <a:ext uri="{FF2B5EF4-FFF2-40B4-BE49-F238E27FC236}">
                  <a16:creationId xmlns:a16="http://schemas.microsoft.com/office/drawing/2014/main" id="{99A4E760-A566-9448-8425-B5EFCF5731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75" name="Textfeld 74">
              <a:extLst>
                <a:ext uri="{FF2B5EF4-FFF2-40B4-BE49-F238E27FC236}">
                  <a16:creationId xmlns:a16="http://schemas.microsoft.com/office/drawing/2014/main" id="{CCE42034-C928-3442-91BB-C7484A6D7BE8}"/>
                </a:ext>
              </a:extLst>
            </p:cNvPr>
            <p:cNvSpPr txBox="1"/>
            <p:nvPr/>
          </p:nvSpPr>
          <p:spPr>
            <a:xfrm>
              <a:off x="2720752" y="4437112"/>
              <a:ext cx="851515"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Opferhilfe</a:t>
              </a:r>
            </a:p>
          </p:txBody>
        </p:sp>
      </p:grpSp>
      <p:grpSp>
        <p:nvGrpSpPr>
          <p:cNvPr id="76" name="Gruppieren 75">
            <a:extLst>
              <a:ext uri="{FF2B5EF4-FFF2-40B4-BE49-F238E27FC236}">
                <a16:creationId xmlns:a16="http://schemas.microsoft.com/office/drawing/2014/main" id="{81BA4429-2CE4-9348-B1FE-83E2E1662873}"/>
              </a:ext>
            </a:extLst>
          </p:cNvPr>
          <p:cNvGrpSpPr/>
          <p:nvPr/>
        </p:nvGrpSpPr>
        <p:grpSpPr>
          <a:xfrm>
            <a:off x="5745088" y="5734341"/>
            <a:ext cx="623889" cy="662822"/>
            <a:chOff x="2820141" y="4051289"/>
            <a:chExt cx="623889" cy="662822"/>
          </a:xfrm>
          <a:noFill/>
        </p:grpSpPr>
        <p:pic>
          <p:nvPicPr>
            <p:cNvPr id="77" name="Grafik 76" descr="Gruppenbrainstorming">
              <a:extLst>
                <a:ext uri="{FF2B5EF4-FFF2-40B4-BE49-F238E27FC236}">
                  <a16:creationId xmlns:a16="http://schemas.microsoft.com/office/drawing/2014/main" id="{3ACBDCA4-FB18-3D49-9E56-2626F4F076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78" name="Textfeld 77">
              <a:extLst>
                <a:ext uri="{FF2B5EF4-FFF2-40B4-BE49-F238E27FC236}">
                  <a16:creationId xmlns:a16="http://schemas.microsoft.com/office/drawing/2014/main" id="{35BAB6EE-9B69-0549-ADD9-5A983E34C85A}"/>
                </a:ext>
              </a:extLst>
            </p:cNvPr>
            <p:cNvSpPr txBox="1"/>
            <p:nvPr/>
          </p:nvSpPr>
          <p:spPr>
            <a:xfrm>
              <a:off x="2820141" y="4437112"/>
              <a:ext cx="623889"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Schule</a:t>
              </a:r>
            </a:p>
          </p:txBody>
        </p:sp>
      </p:grpSp>
      <p:grpSp>
        <p:nvGrpSpPr>
          <p:cNvPr id="79" name="Gruppieren 78">
            <a:extLst>
              <a:ext uri="{FF2B5EF4-FFF2-40B4-BE49-F238E27FC236}">
                <a16:creationId xmlns:a16="http://schemas.microsoft.com/office/drawing/2014/main" id="{64F5C08A-C139-1E4A-995E-3FAED1835E04}"/>
              </a:ext>
            </a:extLst>
          </p:cNvPr>
          <p:cNvGrpSpPr/>
          <p:nvPr/>
        </p:nvGrpSpPr>
        <p:grpSpPr>
          <a:xfrm>
            <a:off x="8734662" y="5735114"/>
            <a:ext cx="425132" cy="662822"/>
            <a:chOff x="2940764" y="4051289"/>
            <a:chExt cx="425132" cy="662822"/>
          </a:xfrm>
          <a:noFill/>
        </p:grpSpPr>
        <p:pic>
          <p:nvPicPr>
            <p:cNvPr id="80" name="Grafik 79" descr="Gruppenbrainstorming">
              <a:extLst>
                <a:ext uri="{FF2B5EF4-FFF2-40B4-BE49-F238E27FC236}">
                  <a16:creationId xmlns:a16="http://schemas.microsoft.com/office/drawing/2014/main" id="{EDF0394B-8C58-964E-A828-D23680228A9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81" name="Textfeld 80">
              <a:extLst>
                <a:ext uri="{FF2B5EF4-FFF2-40B4-BE49-F238E27FC236}">
                  <a16:creationId xmlns:a16="http://schemas.microsoft.com/office/drawing/2014/main" id="{9EDC135D-07C4-594A-B877-2F0162B38FD3}"/>
                </a:ext>
              </a:extLst>
            </p:cNvPr>
            <p:cNvSpPr txBox="1"/>
            <p:nvPr/>
          </p:nvSpPr>
          <p:spPr>
            <a:xfrm>
              <a:off x="2940780" y="4437112"/>
              <a:ext cx="425116"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Etc.</a:t>
              </a:r>
            </a:p>
          </p:txBody>
        </p:sp>
      </p:grpSp>
      <p:grpSp>
        <p:nvGrpSpPr>
          <p:cNvPr id="82" name="Gruppieren 81">
            <a:extLst>
              <a:ext uri="{FF2B5EF4-FFF2-40B4-BE49-F238E27FC236}">
                <a16:creationId xmlns:a16="http://schemas.microsoft.com/office/drawing/2014/main" id="{4066F0F3-B8E1-2D4E-BC8C-9171D89CD078}"/>
              </a:ext>
            </a:extLst>
          </p:cNvPr>
          <p:cNvGrpSpPr/>
          <p:nvPr/>
        </p:nvGrpSpPr>
        <p:grpSpPr>
          <a:xfrm>
            <a:off x="6841503" y="5734341"/>
            <a:ext cx="527709" cy="662822"/>
            <a:chOff x="2865563" y="4051289"/>
            <a:chExt cx="527709" cy="662822"/>
          </a:xfrm>
          <a:noFill/>
        </p:grpSpPr>
        <p:pic>
          <p:nvPicPr>
            <p:cNvPr id="83" name="Grafik 82" descr="Gruppenbrainstorming">
              <a:extLst>
                <a:ext uri="{FF2B5EF4-FFF2-40B4-BE49-F238E27FC236}">
                  <a16:creationId xmlns:a16="http://schemas.microsoft.com/office/drawing/2014/main" id="{9933BB3E-19DF-014C-A850-96DAB7361FA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84" name="Textfeld 83">
              <a:extLst>
                <a:ext uri="{FF2B5EF4-FFF2-40B4-BE49-F238E27FC236}">
                  <a16:creationId xmlns:a16="http://schemas.microsoft.com/office/drawing/2014/main" id="{C7B9C170-2B71-774B-ADA4-B2A628D04B26}"/>
                </a:ext>
              </a:extLst>
            </p:cNvPr>
            <p:cNvSpPr txBox="1"/>
            <p:nvPr/>
          </p:nvSpPr>
          <p:spPr>
            <a:xfrm>
              <a:off x="2865563" y="4437112"/>
              <a:ext cx="527709"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Heim</a:t>
              </a:r>
            </a:p>
          </p:txBody>
        </p:sp>
      </p:grpSp>
      <p:cxnSp>
        <p:nvCxnSpPr>
          <p:cNvPr id="100" name="Gerade Verbindung mit Pfeil 99">
            <a:extLst>
              <a:ext uri="{FF2B5EF4-FFF2-40B4-BE49-F238E27FC236}">
                <a16:creationId xmlns:a16="http://schemas.microsoft.com/office/drawing/2014/main" id="{DBB2C5FB-5763-8947-A9A1-DAE2E74E6F9A}"/>
              </a:ext>
            </a:extLst>
          </p:cNvPr>
          <p:cNvCxnSpPr>
            <a:cxnSpLocks/>
            <a:stCxn id="8" idx="3"/>
          </p:cNvCxnSpPr>
          <p:nvPr/>
        </p:nvCxnSpPr>
        <p:spPr>
          <a:xfrm flipH="1">
            <a:off x="3936808" y="2446478"/>
            <a:ext cx="1373778" cy="478466"/>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128" name="Gruppieren 127">
            <a:extLst>
              <a:ext uri="{FF2B5EF4-FFF2-40B4-BE49-F238E27FC236}">
                <a16:creationId xmlns:a16="http://schemas.microsoft.com/office/drawing/2014/main" id="{6D427DB9-07AE-2C4B-B44D-F9EE603B6F5B}"/>
              </a:ext>
            </a:extLst>
          </p:cNvPr>
          <p:cNvGrpSpPr/>
          <p:nvPr/>
        </p:nvGrpSpPr>
        <p:grpSpPr>
          <a:xfrm>
            <a:off x="7578546" y="5749864"/>
            <a:ext cx="944489" cy="847488"/>
            <a:chOff x="2720752" y="4051289"/>
            <a:chExt cx="944489" cy="847488"/>
          </a:xfrm>
          <a:noFill/>
        </p:grpSpPr>
        <p:pic>
          <p:nvPicPr>
            <p:cNvPr id="129" name="Grafik 128" descr="Gruppenbrainstorming">
              <a:extLst>
                <a:ext uri="{FF2B5EF4-FFF2-40B4-BE49-F238E27FC236}">
                  <a16:creationId xmlns:a16="http://schemas.microsoft.com/office/drawing/2014/main" id="{1A38E73D-B1CC-AC4C-8D85-6C0AC9F3D03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40764" y="4051289"/>
              <a:ext cx="394802" cy="394802"/>
            </a:xfrm>
            <a:prstGeom prst="rect">
              <a:avLst/>
            </a:prstGeom>
          </p:spPr>
        </p:pic>
        <p:sp>
          <p:nvSpPr>
            <p:cNvPr id="130" name="Textfeld 129">
              <a:extLst>
                <a:ext uri="{FF2B5EF4-FFF2-40B4-BE49-F238E27FC236}">
                  <a16:creationId xmlns:a16="http://schemas.microsoft.com/office/drawing/2014/main" id="{CF2D2F02-C126-A942-B377-8852122936DA}"/>
                </a:ext>
              </a:extLst>
            </p:cNvPr>
            <p:cNvSpPr txBox="1"/>
            <p:nvPr/>
          </p:nvSpPr>
          <p:spPr>
            <a:xfrm>
              <a:off x="2720752" y="4437112"/>
              <a:ext cx="944489" cy="461665"/>
            </a:xfrm>
            <a:prstGeom prst="rect">
              <a:avLst/>
            </a:prstGeom>
            <a:grpFill/>
          </p:spPr>
          <p:txBody>
            <a:bodyPr wrap="none" rtlCol="0">
              <a:spAutoFit/>
            </a:bodyPr>
            <a:lstStyle/>
            <a:p>
              <a:r>
                <a:rPr lang="de-DE" sz="1200">
                  <a:solidFill>
                    <a:schemeClr val="accent1"/>
                  </a:solidFill>
                  <a:latin typeface="PT Sans" panose="020B0503020203020204" pitchFamily="34" charset="77"/>
                </a:rPr>
                <a:t>Kinder- u. </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Jugendhilfe</a:t>
              </a:r>
            </a:p>
          </p:txBody>
        </p:sp>
      </p:grpSp>
      <p:sp>
        <p:nvSpPr>
          <p:cNvPr id="131" name="Oval 130">
            <a:extLst>
              <a:ext uri="{FF2B5EF4-FFF2-40B4-BE49-F238E27FC236}">
                <a16:creationId xmlns:a16="http://schemas.microsoft.com/office/drawing/2014/main" id="{70B43047-9E57-074D-A7E1-97078A0FFB63}"/>
              </a:ext>
            </a:extLst>
          </p:cNvPr>
          <p:cNvSpPr/>
          <p:nvPr/>
        </p:nvSpPr>
        <p:spPr>
          <a:xfrm>
            <a:off x="8245226"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132" name="Oval 131">
            <a:extLst>
              <a:ext uri="{FF2B5EF4-FFF2-40B4-BE49-F238E27FC236}">
                <a16:creationId xmlns:a16="http://schemas.microsoft.com/office/drawing/2014/main" id="{1D10FE41-B99D-3541-A7C0-537146716A97}"/>
              </a:ext>
            </a:extLst>
          </p:cNvPr>
          <p:cNvSpPr/>
          <p:nvPr/>
        </p:nvSpPr>
        <p:spPr>
          <a:xfrm>
            <a:off x="7902467"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133" name="Oval 132">
            <a:extLst>
              <a:ext uri="{FF2B5EF4-FFF2-40B4-BE49-F238E27FC236}">
                <a16:creationId xmlns:a16="http://schemas.microsoft.com/office/drawing/2014/main" id="{A22F5083-51AB-CC4D-A4DC-27CD74CD2555}"/>
              </a:ext>
            </a:extLst>
          </p:cNvPr>
          <p:cNvSpPr/>
          <p:nvPr/>
        </p:nvSpPr>
        <p:spPr>
          <a:xfrm>
            <a:off x="7559708"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135" name="Oval 134">
            <a:extLst>
              <a:ext uri="{FF2B5EF4-FFF2-40B4-BE49-F238E27FC236}">
                <a16:creationId xmlns:a16="http://schemas.microsoft.com/office/drawing/2014/main" id="{0F460FA2-85E4-EA4E-A0CC-31BF722365AD}"/>
              </a:ext>
            </a:extLst>
          </p:cNvPr>
          <p:cNvSpPr/>
          <p:nvPr/>
        </p:nvSpPr>
        <p:spPr>
          <a:xfrm>
            <a:off x="704528"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137" name="Oval 136">
            <a:extLst>
              <a:ext uri="{FF2B5EF4-FFF2-40B4-BE49-F238E27FC236}">
                <a16:creationId xmlns:a16="http://schemas.microsoft.com/office/drawing/2014/main" id="{F41055C2-E60A-B44D-A66B-B86D75E725D2}"/>
              </a:ext>
            </a:extLst>
          </p:cNvPr>
          <p:cNvSpPr/>
          <p:nvPr/>
        </p:nvSpPr>
        <p:spPr>
          <a:xfrm>
            <a:off x="2418323"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cxnSp>
        <p:nvCxnSpPr>
          <p:cNvPr id="145" name="Gerade Verbindung mit Pfeil 144">
            <a:extLst>
              <a:ext uri="{FF2B5EF4-FFF2-40B4-BE49-F238E27FC236}">
                <a16:creationId xmlns:a16="http://schemas.microsoft.com/office/drawing/2014/main" id="{E8196A61-D6C9-004D-933A-90D8A3F4445B}"/>
              </a:ext>
            </a:extLst>
          </p:cNvPr>
          <p:cNvCxnSpPr>
            <a:cxnSpLocks/>
            <a:stCxn id="8" idx="2"/>
          </p:cNvCxnSpPr>
          <p:nvPr/>
        </p:nvCxnSpPr>
        <p:spPr>
          <a:xfrm flipH="1">
            <a:off x="3936808" y="2153736"/>
            <a:ext cx="1252520" cy="2533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02" name="Oval 101">
            <a:extLst>
              <a:ext uri="{FF2B5EF4-FFF2-40B4-BE49-F238E27FC236}">
                <a16:creationId xmlns:a16="http://schemas.microsoft.com/office/drawing/2014/main" id="{A1AB4339-463C-8047-9308-D2BF2D08599A}"/>
              </a:ext>
            </a:extLst>
          </p:cNvPr>
          <p:cNvSpPr/>
          <p:nvPr/>
        </p:nvSpPr>
        <p:spPr>
          <a:xfrm>
            <a:off x="9273512"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bg1"/>
                </a:solidFill>
                <a:latin typeface="PT Sans" panose="020B0503020203020204" pitchFamily="34" charset="77"/>
              </a:rPr>
              <a:t>ZH</a:t>
            </a:r>
          </a:p>
        </p:txBody>
      </p:sp>
      <p:sp>
        <p:nvSpPr>
          <p:cNvPr id="98" name="Textfeld 97">
            <a:extLst>
              <a:ext uri="{FF2B5EF4-FFF2-40B4-BE49-F238E27FC236}">
                <a16:creationId xmlns:a16="http://schemas.microsoft.com/office/drawing/2014/main" id="{8C835660-9DC1-8E25-E274-D3A39EA418CB}"/>
              </a:ext>
            </a:extLst>
          </p:cNvPr>
          <p:cNvSpPr txBox="1"/>
          <p:nvPr/>
        </p:nvSpPr>
        <p:spPr>
          <a:xfrm>
            <a:off x="632520" y="2348880"/>
            <a:ext cx="526106"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Bund</a:t>
            </a:r>
          </a:p>
        </p:txBody>
      </p:sp>
      <p:sp>
        <p:nvSpPr>
          <p:cNvPr id="99" name="Oval 98">
            <a:extLst>
              <a:ext uri="{FF2B5EF4-FFF2-40B4-BE49-F238E27FC236}">
                <a16:creationId xmlns:a16="http://schemas.microsoft.com/office/drawing/2014/main" id="{2C72C4A6-2B81-563C-72B6-A73EBDA19F9E}"/>
              </a:ext>
            </a:extLst>
          </p:cNvPr>
          <p:cNvSpPr/>
          <p:nvPr/>
        </p:nvSpPr>
        <p:spPr>
          <a:xfrm>
            <a:off x="704528" y="2667160"/>
            <a:ext cx="509596" cy="401800"/>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03" name="Textfeld 102">
            <a:extLst>
              <a:ext uri="{FF2B5EF4-FFF2-40B4-BE49-F238E27FC236}">
                <a16:creationId xmlns:a16="http://schemas.microsoft.com/office/drawing/2014/main" id="{3BBD03B9-A2AC-5851-C0BF-FB97421CD5C8}"/>
              </a:ext>
            </a:extLst>
          </p:cNvPr>
          <p:cNvSpPr txBox="1"/>
          <p:nvPr/>
        </p:nvSpPr>
        <p:spPr>
          <a:xfrm>
            <a:off x="632520" y="4664001"/>
            <a:ext cx="1313180" cy="276999"/>
          </a:xfrm>
          <a:prstGeom prst="rect">
            <a:avLst/>
          </a:prstGeom>
          <a:noFill/>
          <a:ln>
            <a:noFill/>
          </a:ln>
        </p:spPr>
        <p:txBody>
          <a:bodyPr wrap="none" rtlCol="0">
            <a:spAutoFit/>
          </a:bodyPr>
          <a:lstStyle/>
          <a:p>
            <a:r>
              <a:rPr lang="de-DE" sz="1200" b="0" dirty="0">
                <a:solidFill>
                  <a:schemeClr val="accent1"/>
                </a:solidFill>
                <a:latin typeface="PT Sans" panose="020B0503020203020204" pitchFamily="34" charset="77"/>
              </a:rPr>
              <a:t>2148 Gemeinden</a:t>
            </a:r>
          </a:p>
        </p:txBody>
      </p:sp>
      <p:sp>
        <p:nvSpPr>
          <p:cNvPr id="151" name="Oval 150">
            <a:extLst>
              <a:ext uri="{FF2B5EF4-FFF2-40B4-BE49-F238E27FC236}">
                <a16:creationId xmlns:a16="http://schemas.microsoft.com/office/drawing/2014/main" id="{D8F8D91B-731A-DB76-D7C7-0D16A7455299}"/>
              </a:ext>
            </a:extLst>
          </p:cNvPr>
          <p:cNvSpPr/>
          <p:nvPr/>
        </p:nvSpPr>
        <p:spPr>
          <a:xfrm>
            <a:off x="5228948"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2" name="Oval 151">
            <a:extLst>
              <a:ext uri="{FF2B5EF4-FFF2-40B4-BE49-F238E27FC236}">
                <a16:creationId xmlns:a16="http://schemas.microsoft.com/office/drawing/2014/main" id="{B3ADEA49-0FA1-1135-23E4-2844148921D2}"/>
              </a:ext>
            </a:extLst>
          </p:cNvPr>
          <p:cNvSpPr/>
          <p:nvPr/>
        </p:nvSpPr>
        <p:spPr>
          <a:xfrm>
            <a:off x="4927320"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3" name="Oval 152">
            <a:extLst>
              <a:ext uri="{FF2B5EF4-FFF2-40B4-BE49-F238E27FC236}">
                <a16:creationId xmlns:a16="http://schemas.microsoft.com/office/drawing/2014/main" id="{FA603BC6-BD3E-1A83-0421-52D641F95CE0}"/>
              </a:ext>
            </a:extLst>
          </p:cNvPr>
          <p:cNvSpPr/>
          <p:nvPr/>
        </p:nvSpPr>
        <p:spPr>
          <a:xfrm>
            <a:off x="4625692"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4" name="Oval 153">
            <a:extLst>
              <a:ext uri="{FF2B5EF4-FFF2-40B4-BE49-F238E27FC236}">
                <a16:creationId xmlns:a16="http://schemas.microsoft.com/office/drawing/2014/main" id="{428737DA-BB6E-5F0E-D990-1A12F05477FD}"/>
              </a:ext>
            </a:extLst>
          </p:cNvPr>
          <p:cNvSpPr/>
          <p:nvPr/>
        </p:nvSpPr>
        <p:spPr>
          <a:xfrm>
            <a:off x="4324064"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5" name="Oval 154">
            <a:extLst>
              <a:ext uri="{FF2B5EF4-FFF2-40B4-BE49-F238E27FC236}">
                <a16:creationId xmlns:a16="http://schemas.microsoft.com/office/drawing/2014/main" id="{B0CDF7FF-B662-5A28-3657-605BA8DC42C7}"/>
              </a:ext>
            </a:extLst>
          </p:cNvPr>
          <p:cNvSpPr/>
          <p:nvPr/>
        </p:nvSpPr>
        <p:spPr>
          <a:xfrm>
            <a:off x="4022436"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6" name="Oval 155">
            <a:extLst>
              <a:ext uri="{FF2B5EF4-FFF2-40B4-BE49-F238E27FC236}">
                <a16:creationId xmlns:a16="http://schemas.microsoft.com/office/drawing/2014/main" id="{6EFD7355-ED20-72DA-9F7A-E22F43C1190D}"/>
              </a:ext>
            </a:extLst>
          </p:cNvPr>
          <p:cNvSpPr/>
          <p:nvPr/>
        </p:nvSpPr>
        <p:spPr>
          <a:xfrm>
            <a:off x="3720808"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7" name="Oval 156">
            <a:extLst>
              <a:ext uri="{FF2B5EF4-FFF2-40B4-BE49-F238E27FC236}">
                <a16:creationId xmlns:a16="http://schemas.microsoft.com/office/drawing/2014/main" id="{C505EE48-DF8A-467E-89FE-0EBC5E185060}"/>
              </a:ext>
            </a:extLst>
          </p:cNvPr>
          <p:cNvSpPr/>
          <p:nvPr/>
        </p:nvSpPr>
        <p:spPr>
          <a:xfrm>
            <a:off x="3419180"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8" name="Oval 157">
            <a:extLst>
              <a:ext uri="{FF2B5EF4-FFF2-40B4-BE49-F238E27FC236}">
                <a16:creationId xmlns:a16="http://schemas.microsoft.com/office/drawing/2014/main" id="{FD7B1C6B-E8D4-EFC5-C8FA-2D6723ABB681}"/>
              </a:ext>
            </a:extLst>
          </p:cNvPr>
          <p:cNvSpPr/>
          <p:nvPr/>
        </p:nvSpPr>
        <p:spPr>
          <a:xfrm>
            <a:off x="3117552"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59" name="Oval 158">
            <a:extLst>
              <a:ext uri="{FF2B5EF4-FFF2-40B4-BE49-F238E27FC236}">
                <a16:creationId xmlns:a16="http://schemas.microsoft.com/office/drawing/2014/main" id="{E105DA10-E560-7421-E632-C113FE67C75B}"/>
              </a:ext>
            </a:extLst>
          </p:cNvPr>
          <p:cNvSpPr/>
          <p:nvPr/>
        </p:nvSpPr>
        <p:spPr>
          <a:xfrm>
            <a:off x="6133832"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60" name="Oval 159">
            <a:extLst>
              <a:ext uri="{FF2B5EF4-FFF2-40B4-BE49-F238E27FC236}">
                <a16:creationId xmlns:a16="http://schemas.microsoft.com/office/drawing/2014/main" id="{299B0AD5-CD23-5483-AC5C-776C5382F33F}"/>
              </a:ext>
            </a:extLst>
          </p:cNvPr>
          <p:cNvSpPr/>
          <p:nvPr/>
        </p:nvSpPr>
        <p:spPr>
          <a:xfrm>
            <a:off x="5832204"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1" name="Oval 160">
            <a:extLst>
              <a:ext uri="{FF2B5EF4-FFF2-40B4-BE49-F238E27FC236}">
                <a16:creationId xmlns:a16="http://schemas.microsoft.com/office/drawing/2014/main" id="{270734D3-B181-E7F8-50DD-419D705BB846}"/>
              </a:ext>
            </a:extLst>
          </p:cNvPr>
          <p:cNvSpPr/>
          <p:nvPr/>
        </p:nvSpPr>
        <p:spPr>
          <a:xfrm>
            <a:off x="5530576"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2" name="Oval 161">
            <a:extLst>
              <a:ext uri="{FF2B5EF4-FFF2-40B4-BE49-F238E27FC236}">
                <a16:creationId xmlns:a16="http://schemas.microsoft.com/office/drawing/2014/main" id="{2386099D-0B12-A6A6-DC7E-D70C10021630}"/>
              </a:ext>
            </a:extLst>
          </p:cNvPr>
          <p:cNvSpPr/>
          <p:nvPr/>
        </p:nvSpPr>
        <p:spPr>
          <a:xfrm>
            <a:off x="8245226"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3" name="Oval 162">
            <a:extLst>
              <a:ext uri="{FF2B5EF4-FFF2-40B4-BE49-F238E27FC236}">
                <a16:creationId xmlns:a16="http://schemas.microsoft.com/office/drawing/2014/main" id="{E1B8794C-8AD9-6FD8-6B6E-16E20181F59B}"/>
              </a:ext>
            </a:extLst>
          </p:cNvPr>
          <p:cNvSpPr/>
          <p:nvPr/>
        </p:nvSpPr>
        <p:spPr>
          <a:xfrm>
            <a:off x="7943600"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4" name="Oval 163">
            <a:extLst>
              <a:ext uri="{FF2B5EF4-FFF2-40B4-BE49-F238E27FC236}">
                <a16:creationId xmlns:a16="http://schemas.microsoft.com/office/drawing/2014/main" id="{2D2ACBAE-731D-D390-7F32-36A7704BA1C4}"/>
              </a:ext>
            </a:extLst>
          </p:cNvPr>
          <p:cNvSpPr/>
          <p:nvPr/>
        </p:nvSpPr>
        <p:spPr>
          <a:xfrm>
            <a:off x="7340344"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5" name="Oval 164">
            <a:extLst>
              <a:ext uri="{FF2B5EF4-FFF2-40B4-BE49-F238E27FC236}">
                <a16:creationId xmlns:a16="http://schemas.microsoft.com/office/drawing/2014/main" id="{3B018C55-CC0C-111C-26C3-8CCC865DF3AD}"/>
              </a:ext>
            </a:extLst>
          </p:cNvPr>
          <p:cNvSpPr/>
          <p:nvPr/>
        </p:nvSpPr>
        <p:spPr>
          <a:xfrm>
            <a:off x="6737088"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6" name="Oval 165">
            <a:extLst>
              <a:ext uri="{FF2B5EF4-FFF2-40B4-BE49-F238E27FC236}">
                <a16:creationId xmlns:a16="http://schemas.microsoft.com/office/drawing/2014/main" id="{D33CDE75-8A8E-484D-5CB8-4DA2C32EC49C}"/>
              </a:ext>
            </a:extLst>
          </p:cNvPr>
          <p:cNvSpPr/>
          <p:nvPr/>
        </p:nvSpPr>
        <p:spPr>
          <a:xfrm>
            <a:off x="704528"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67" name="Oval 166">
            <a:extLst>
              <a:ext uri="{FF2B5EF4-FFF2-40B4-BE49-F238E27FC236}">
                <a16:creationId xmlns:a16="http://schemas.microsoft.com/office/drawing/2014/main" id="{072F6C98-58E5-A294-D425-D197D7E42072}"/>
              </a:ext>
            </a:extLst>
          </p:cNvPr>
          <p:cNvSpPr/>
          <p:nvPr/>
        </p:nvSpPr>
        <p:spPr>
          <a:xfrm>
            <a:off x="1006156"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8" name="Oval 167">
            <a:extLst>
              <a:ext uri="{FF2B5EF4-FFF2-40B4-BE49-F238E27FC236}">
                <a16:creationId xmlns:a16="http://schemas.microsoft.com/office/drawing/2014/main" id="{1B47B10B-59BC-B434-029E-226962F04AD8}"/>
              </a:ext>
            </a:extLst>
          </p:cNvPr>
          <p:cNvSpPr/>
          <p:nvPr/>
        </p:nvSpPr>
        <p:spPr>
          <a:xfrm>
            <a:off x="2212668"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69" name="Oval 168">
            <a:extLst>
              <a:ext uri="{FF2B5EF4-FFF2-40B4-BE49-F238E27FC236}">
                <a16:creationId xmlns:a16="http://schemas.microsoft.com/office/drawing/2014/main" id="{FF955CE1-DA36-118E-41AF-257AF3F72D12}"/>
              </a:ext>
            </a:extLst>
          </p:cNvPr>
          <p:cNvSpPr/>
          <p:nvPr/>
        </p:nvSpPr>
        <p:spPr>
          <a:xfrm>
            <a:off x="1307784"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72" name="Oval 171">
            <a:extLst>
              <a:ext uri="{FF2B5EF4-FFF2-40B4-BE49-F238E27FC236}">
                <a16:creationId xmlns:a16="http://schemas.microsoft.com/office/drawing/2014/main" id="{5C014B39-F51E-B294-B6D2-ABAC04E7AB77}"/>
              </a:ext>
            </a:extLst>
          </p:cNvPr>
          <p:cNvSpPr/>
          <p:nvPr/>
        </p:nvSpPr>
        <p:spPr>
          <a:xfrm>
            <a:off x="9458282"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73" name="Oval 172">
            <a:extLst>
              <a:ext uri="{FF2B5EF4-FFF2-40B4-BE49-F238E27FC236}">
                <a16:creationId xmlns:a16="http://schemas.microsoft.com/office/drawing/2014/main" id="{509E8422-DBC9-0AB3-8E2E-FFCEA7B7B799}"/>
              </a:ext>
            </a:extLst>
          </p:cNvPr>
          <p:cNvSpPr/>
          <p:nvPr/>
        </p:nvSpPr>
        <p:spPr>
          <a:xfrm>
            <a:off x="9156656"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74" name="Oval 173">
            <a:extLst>
              <a:ext uri="{FF2B5EF4-FFF2-40B4-BE49-F238E27FC236}">
                <a16:creationId xmlns:a16="http://schemas.microsoft.com/office/drawing/2014/main" id="{3B9A3A90-E72E-7076-D94B-F0485DBC5431}"/>
              </a:ext>
            </a:extLst>
          </p:cNvPr>
          <p:cNvSpPr/>
          <p:nvPr/>
        </p:nvSpPr>
        <p:spPr>
          <a:xfrm>
            <a:off x="8553400" y="5009662"/>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cxnSp>
        <p:nvCxnSpPr>
          <p:cNvPr id="3" name="Gerade Verbindung mit Pfeil 2">
            <a:extLst>
              <a:ext uri="{FF2B5EF4-FFF2-40B4-BE49-F238E27FC236}">
                <a16:creationId xmlns:a16="http://schemas.microsoft.com/office/drawing/2014/main" id="{FA4EF982-9328-38CB-154E-BA775BFBFF79}"/>
              </a:ext>
            </a:extLst>
          </p:cNvPr>
          <p:cNvCxnSpPr>
            <a:cxnSpLocks/>
            <a:stCxn id="8" idx="6"/>
          </p:cNvCxnSpPr>
          <p:nvPr/>
        </p:nvCxnSpPr>
        <p:spPr>
          <a:xfrm>
            <a:off x="6017328" y="2153736"/>
            <a:ext cx="1027934" cy="317592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 name="Gerade Verbindung mit Pfeil 3">
            <a:extLst>
              <a:ext uri="{FF2B5EF4-FFF2-40B4-BE49-F238E27FC236}">
                <a16:creationId xmlns:a16="http://schemas.microsoft.com/office/drawing/2014/main" id="{F096CA26-419D-EA2D-6532-896612A2885C}"/>
              </a:ext>
            </a:extLst>
          </p:cNvPr>
          <p:cNvCxnSpPr>
            <a:cxnSpLocks/>
            <a:stCxn id="8" idx="4"/>
          </p:cNvCxnSpPr>
          <p:nvPr/>
        </p:nvCxnSpPr>
        <p:spPr>
          <a:xfrm flipH="1">
            <a:off x="4132118" y="2567736"/>
            <a:ext cx="1471210" cy="859507"/>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5" name="Textfeld 4">
            <a:extLst>
              <a:ext uri="{FF2B5EF4-FFF2-40B4-BE49-F238E27FC236}">
                <a16:creationId xmlns:a16="http://schemas.microsoft.com/office/drawing/2014/main" id="{8717EB63-D71A-8C35-A969-079FD5A20420}"/>
              </a:ext>
            </a:extLst>
          </p:cNvPr>
          <p:cNvSpPr txBox="1"/>
          <p:nvPr/>
        </p:nvSpPr>
        <p:spPr>
          <a:xfrm>
            <a:off x="614315" y="1605148"/>
            <a:ext cx="865943"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Parlament</a:t>
            </a:r>
          </a:p>
        </p:txBody>
      </p:sp>
      <p:sp>
        <p:nvSpPr>
          <p:cNvPr id="6" name="Oval 5">
            <a:extLst>
              <a:ext uri="{FF2B5EF4-FFF2-40B4-BE49-F238E27FC236}">
                <a16:creationId xmlns:a16="http://schemas.microsoft.com/office/drawing/2014/main" id="{85D6141D-7F66-F9C0-0F6D-F1F206C3EFD2}"/>
              </a:ext>
            </a:extLst>
          </p:cNvPr>
          <p:cNvSpPr/>
          <p:nvPr/>
        </p:nvSpPr>
        <p:spPr>
          <a:xfrm>
            <a:off x="704528" y="1875072"/>
            <a:ext cx="509596" cy="401800"/>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13" name="Textfeld 12">
            <a:extLst>
              <a:ext uri="{FF2B5EF4-FFF2-40B4-BE49-F238E27FC236}">
                <a16:creationId xmlns:a16="http://schemas.microsoft.com/office/drawing/2014/main" id="{7EAC77B5-4F64-6635-F771-52A6C41D8C87}"/>
              </a:ext>
            </a:extLst>
          </p:cNvPr>
          <p:cNvSpPr txBox="1"/>
          <p:nvPr/>
        </p:nvSpPr>
        <p:spPr>
          <a:xfrm>
            <a:off x="1496616" y="1641422"/>
            <a:ext cx="3096360"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Kommissionen &amp; Parlamentarische Gruppen</a:t>
            </a:r>
          </a:p>
        </p:txBody>
      </p:sp>
      <p:sp>
        <p:nvSpPr>
          <p:cNvPr id="20" name="Oval 19">
            <a:extLst>
              <a:ext uri="{FF2B5EF4-FFF2-40B4-BE49-F238E27FC236}">
                <a16:creationId xmlns:a16="http://schemas.microsoft.com/office/drawing/2014/main" id="{215C7330-AFFC-C455-8D94-8388F341574C}"/>
              </a:ext>
            </a:extLst>
          </p:cNvPr>
          <p:cNvSpPr/>
          <p:nvPr/>
        </p:nvSpPr>
        <p:spPr>
          <a:xfrm>
            <a:off x="1568624"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de-DE" sz="500" b="0" dirty="0">
                <a:solidFill>
                  <a:schemeClr val="bg1"/>
                </a:solidFill>
                <a:latin typeface="PT Sans" panose="020B0503020203020204" pitchFamily="34" charset="77"/>
              </a:rPr>
              <a:t>WBK</a:t>
            </a:r>
          </a:p>
        </p:txBody>
      </p:sp>
      <p:sp>
        <p:nvSpPr>
          <p:cNvPr id="21" name="Oval 20">
            <a:extLst>
              <a:ext uri="{FF2B5EF4-FFF2-40B4-BE49-F238E27FC236}">
                <a16:creationId xmlns:a16="http://schemas.microsoft.com/office/drawing/2014/main" id="{1095C2DA-0643-FD4D-5EBC-114D66A28F32}"/>
              </a:ext>
            </a:extLst>
          </p:cNvPr>
          <p:cNvSpPr/>
          <p:nvPr/>
        </p:nvSpPr>
        <p:spPr>
          <a:xfrm>
            <a:off x="1911383"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RK</a:t>
            </a:r>
          </a:p>
        </p:txBody>
      </p:sp>
      <p:sp>
        <p:nvSpPr>
          <p:cNvPr id="23" name="Oval 22">
            <a:extLst>
              <a:ext uri="{FF2B5EF4-FFF2-40B4-BE49-F238E27FC236}">
                <a16:creationId xmlns:a16="http://schemas.microsoft.com/office/drawing/2014/main" id="{4D503EC5-AB2B-01F9-2B5B-FC5A92817E10}"/>
              </a:ext>
            </a:extLst>
          </p:cNvPr>
          <p:cNvSpPr/>
          <p:nvPr/>
        </p:nvSpPr>
        <p:spPr>
          <a:xfrm>
            <a:off x="2254142"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FK</a:t>
            </a:r>
          </a:p>
        </p:txBody>
      </p:sp>
      <p:sp>
        <p:nvSpPr>
          <p:cNvPr id="24" name="Oval 23">
            <a:extLst>
              <a:ext uri="{FF2B5EF4-FFF2-40B4-BE49-F238E27FC236}">
                <a16:creationId xmlns:a16="http://schemas.microsoft.com/office/drawing/2014/main" id="{D9D4DC3F-6996-F7EA-AADA-74FB1CE06338}"/>
              </a:ext>
            </a:extLst>
          </p:cNvPr>
          <p:cNvSpPr/>
          <p:nvPr/>
        </p:nvSpPr>
        <p:spPr>
          <a:xfrm>
            <a:off x="2611330"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APK</a:t>
            </a:r>
          </a:p>
        </p:txBody>
      </p:sp>
      <p:sp>
        <p:nvSpPr>
          <p:cNvPr id="25" name="Oval 24">
            <a:extLst>
              <a:ext uri="{FF2B5EF4-FFF2-40B4-BE49-F238E27FC236}">
                <a16:creationId xmlns:a16="http://schemas.microsoft.com/office/drawing/2014/main" id="{9B941584-490B-7058-F16B-64CA1AD14307}"/>
              </a:ext>
            </a:extLst>
          </p:cNvPr>
          <p:cNvSpPr/>
          <p:nvPr/>
        </p:nvSpPr>
        <p:spPr>
          <a:xfrm>
            <a:off x="2954089"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err="1">
                <a:solidFill>
                  <a:schemeClr val="bg1"/>
                </a:solidFill>
                <a:latin typeface="PT Sans" panose="020B0503020203020204" pitchFamily="34" charset="77"/>
              </a:rPr>
              <a:t>KuJ</a:t>
            </a:r>
            <a:endParaRPr lang="de-DE" sz="500" b="0" dirty="0">
              <a:solidFill>
                <a:schemeClr val="bg1"/>
              </a:solidFill>
              <a:latin typeface="PT Sans" panose="020B0503020203020204" pitchFamily="34" charset="77"/>
            </a:endParaRPr>
          </a:p>
        </p:txBody>
      </p:sp>
      <p:sp>
        <p:nvSpPr>
          <p:cNvPr id="26" name="Oval 25">
            <a:extLst>
              <a:ext uri="{FF2B5EF4-FFF2-40B4-BE49-F238E27FC236}">
                <a16:creationId xmlns:a16="http://schemas.microsoft.com/office/drawing/2014/main" id="{33E9599C-2B53-A720-8E2B-F7ACF5EB9AB2}"/>
              </a:ext>
            </a:extLst>
          </p:cNvPr>
          <p:cNvSpPr/>
          <p:nvPr/>
        </p:nvSpPr>
        <p:spPr>
          <a:xfrm>
            <a:off x="3296848"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F</a:t>
            </a:r>
          </a:p>
        </p:txBody>
      </p:sp>
      <p:sp>
        <p:nvSpPr>
          <p:cNvPr id="27" name="Textfeld 26">
            <a:extLst>
              <a:ext uri="{FF2B5EF4-FFF2-40B4-BE49-F238E27FC236}">
                <a16:creationId xmlns:a16="http://schemas.microsoft.com/office/drawing/2014/main" id="{ACDE0515-8BA5-8B3C-0293-D887D1F11C8F}"/>
              </a:ext>
            </a:extLst>
          </p:cNvPr>
          <p:cNvSpPr txBox="1"/>
          <p:nvPr/>
        </p:nvSpPr>
        <p:spPr>
          <a:xfrm>
            <a:off x="1496616" y="2492896"/>
            <a:ext cx="1058303"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Bundesämter</a:t>
            </a:r>
          </a:p>
        </p:txBody>
      </p:sp>
      <p:sp>
        <p:nvSpPr>
          <p:cNvPr id="28" name="Oval 27">
            <a:extLst>
              <a:ext uri="{FF2B5EF4-FFF2-40B4-BE49-F238E27FC236}">
                <a16:creationId xmlns:a16="http://schemas.microsoft.com/office/drawing/2014/main" id="{E5A4C87D-E9FE-2CDD-63CF-3E353361AF0D}"/>
              </a:ext>
            </a:extLst>
          </p:cNvPr>
          <p:cNvSpPr/>
          <p:nvPr/>
        </p:nvSpPr>
        <p:spPr>
          <a:xfrm>
            <a:off x="1568624"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SEM</a:t>
            </a:r>
          </a:p>
        </p:txBody>
      </p:sp>
      <p:sp>
        <p:nvSpPr>
          <p:cNvPr id="29" name="Oval 28">
            <a:extLst>
              <a:ext uri="{FF2B5EF4-FFF2-40B4-BE49-F238E27FC236}">
                <a16:creationId xmlns:a16="http://schemas.microsoft.com/office/drawing/2014/main" id="{4585CA02-33A4-3E79-EA3D-1809167E8F7B}"/>
              </a:ext>
            </a:extLst>
          </p:cNvPr>
          <p:cNvSpPr/>
          <p:nvPr/>
        </p:nvSpPr>
        <p:spPr>
          <a:xfrm>
            <a:off x="1911383"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BA S</a:t>
            </a:r>
          </a:p>
        </p:txBody>
      </p:sp>
      <p:sp>
        <p:nvSpPr>
          <p:cNvPr id="33" name="Oval 32">
            <a:extLst>
              <a:ext uri="{FF2B5EF4-FFF2-40B4-BE49-F238E27FC236}">
                <a16:creationId xmlns:a16="http://schemas.microsoft.com/office/drawing/2014/main" id="{98D3EEB9-B8BE-DC1C-DCF2-5F68FAF8F4AA}"/>
              </a:ext>
            </a:extLst>
          </p:cNvPr>
          <p:cNvSpPr/>
          <p:nvPr/>
        </p:nvSpPr>
        <p:spPr>
          <a:xfrm>
            <a:off x="2254142"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BJ</a:t>
            </a:r>
          </a:p>
        </p:txBody>
      </p:sp>
      <p:sp>
        <p:nvSpPr>
          <p:cNvPr id="36" name="Oval 35">
            <a:extLst>
              <a:ext uri="{FF2B5EF4-FFF2-40B4-BE49-F238E27FC236}">
                <a16:creationId xmlns:a16="http://schemas.microsoft.com/office/drawing/2014/main" id="{B23792D8-DD80-1B63-0503-0767F782D20B}"/>
              </a:ext>
            </a:extLst>
          </p:cNvPr>
          <p:cNvSpPr/>
          <p:nvPr/>
        </p:nvSpPr>
        <p:spPr>
          <a:xfrm>
            <a:off x="2611330"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BAG</a:t>
            </a:r>
          </a:p>
        </p:txBody>
      </p:sp>
      <p:sp>
        <p:nvSpPr>
          <p:cNvPr id="48" name="Oval 47">
            <a:extLst>
              <a:ext uri="{FF2B5EF4-FFF2-40B4-BE49-F238E27FC236}">
                <a16:creationId xmlns:a16="http://schemas.microsoft.com/office/drawing/2014/main" id="{9082828D-029A-598B-70F0-16655BD63A7C}"/>
              </a:ext>
            </a:extLst>
          </p:cNvPr>
          <p:cNvSpPr/>
          <p:nvPr/>
        </p:nvSpPr>
        <p:spPr>
          <a:xfrm>
            <a:off x="2954089"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BSV</a:t>
            </a:r>
          </a:p>
        </p:txBody>
      </p:sp>
      <p:sp>
        <p:nvSpPr>
          <p:cNvPr id="50" name="Textfeld 49">
            <a:extLst>
              <a:ext uri="{FF2B5EF4-FFF2-40B4-BE49-F238E27FC236}">
                <a16:creationId xmlns:a16="http://schemas.microsoft.com/office/drawing/2014/main" id="{3BD9D87E-FCAB-2B90-39E6-74E111A8F06D}"/>
              </a:ext>
            </a:extLst>
          </p:cNvPr>
          <p:cNvSpPr txBox="1"/>
          <p:nvPr/>
        </p:nvSpPr>
        <p:spPr>
          <a:xfrm>
            <a:off x="632520" y="3152001"/>
            <a:ext cx="1866858"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Konferenzen der Kantone</a:t>
            </a:r>
          </a:p>
        </p:txBody>
      </p:sp>
      <p:sp>
        <p:nvSpPr>
          <p:cNvPr id="51" name="Oval 50">
            <a:extLst>
              <a:ext uri="{FF2B5EF4-FFF2-40B4-BE49-F238E27FC236}">
                <a16:creationId xmlns:a16="http://schemas.microsoft.com/office/drawing/2014/main" id="{443DD0F4-D91F-B41B-174B-BF7D86E83F74}"/>
              </a:ext>
            </a:extLst>
          </p:cNvPr>
          <p:cNvSpPr/>
          <p:nvPr/>
        </p:nvSpPr>
        <p:spPr>
          <a:xfrm>
            <a:off x="704528"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SODK</a:t>
            </a:r>
          </a:p>
        </p:txBody>
      </p:sp>
      <p:sp>
        <p:nvSpPr>
          <p:cNvPr id="52" name="Oval 51">
            <a:extLst>
              <a:ext uri="{FF2B5EF4-FFF2-40B4-BE49-F238E27FC236}">
                <a16:creationId xmlns:a16="http://schemas.microsoft.com/office/drawing/2014/main" id="{9FBA89FA-4EC2-EAD0-2331-311AF246A706}"/>
              </a:ext>
            </a:extLst>
          </p:cNvPr>
          <p:cNvSpPr/>
          <p:nvPr/>
        </p:nvSpPr>
        <p:spPr>
          <a:xfrm>
            <a:off x="1047287"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KOK ES</a:t>
            </a:r>
          </a:p>
        </p:txBody>
      </p:sp>
      <p:sp>
        <p:nvSpPr>
          <p:cNvPr id="53" name="Oval 52">
            <a:extLst>
              <a:ext uri="{FF2B5EF4-FFF2-40B4-BE49-F238E27FC236}">
                <a16:creationId xmlns:a16="http://schemas.microsoft.com/office/drawing/2014/main" id="{122CCF48-E647-430E-6034-7D3042DBAA47}"/>
              </a:ext>
            </a:extLst>
          </p:cNvPr>
          <p:cNvSpPr/>
          <p:nvPr/>
        </p:nvSpPr>
        <p:spPr>
          <a:xfrm>
            <a:off x="1390046"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KKJP</a:t>
            </a:r>
          </a:p>
        </p:txBody>
      </p:sp>
      <p:sp>
        <p:nvSpPr>
          <p:cNvPr id="54" name="Oval 53">
            <a:extLst>
              <a:ext uri="{FF2B5EF4-FFF2-40B4-BE49-F238E27FC236}">
                <a16:creationId xmlns:a16="http://schemas.microsoft.com/office/drawing/2014/main" id="{4E1FE84E-C590-5E77-1586-3B732245F95C}"/>
              </a:ext>
            </a:extLst>
          </p:cNvPr>
          <p:cNvSpPr/>
          <p:nvPr/>
        </p:nvSpPr>
        <p:spPr>
          <a:xfrm>
            <a:off x="1747234"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GDK</a:t>
            </a:r>
          </a:p>
        </p:txBody>
      </p:sp>
      <p:sp>
        <p:nvSpPr>
          <p:cNvPr id="57" name="Ring 56">
            <a:extLst>
              <a:ext uri="{FF2B5EF4-FFF2-40B4-BE49-F238E27FC236}">
                <a16:creationId xmlns:a16="http://schemas.microsoft.com/office/drawing/2014/main" id="{45AEB08B-3C7E-20B6-BDE7-23CE0E17D08C}"/>
              </a:ext>
            </a:extLst>
          </p:cNvPr>
          <p:cNvSpPr/>
          <p:nvPr/>
        </p:nvSpPr>
        <p:spPr>
          <a:xfrm>
            <a:off x="5035320" y="1598552"/>
            <a:ext cx="1136016" cy="1110368"/>
          </a:xfrm>
          <a:prstGeom prst="donu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chemeClr val="tx1"/>
              </a:solidFill>
            </a:endParaRPr>
          </a:p>
        </p:txBody>
      </p:sp>
      <p:sp>
        <p:nvSpPr>
          <p:cNvPr id="55" name="Oval 54">
            <a:extLst>
              <a:ext uri="{FF2B5EF4-FFF2-40B4-BE49-F238E27FC236}">
                <a16:creationId xmlns:a16="http://schemas.microsoft.com/office/drawing/2014/main" id="{EC2E5C4F-4FB8-91D7-6650-0A033B6CDA31}"/>
              </a:ext>
            </a:extLst>
          </p:cNvPr>
          <p:cNvSpPr/>
          <p:nvPr/>
        </p:nvSpPr>
        <p:spPr>
          <a:xfrm>
            <a:off x="2089993"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EDK</a:t>
            </a:r>
          </a:p>
        </p:txBody>
      </p:sp>
      <p:sp>
        <p:nvSpPr>
          <p:cNvPr id="56" name="Oval 55">
            <a:extLst>
              <a:ext uri="{FF2B5EF4-FFF2-40B4-BE49-F238E27FC236}">
                <a16:creationId xmlns:a16="http://schemas.microsoft.com/office/drawing/2014/main" id="{AB262D7B-AA62-685C-E19F-2013CE5C0523}"/>
              </a:ext>
            </a:extLst>
          </p:cNvPr>
          <p:cNvSpPr/>
          <p:nvPr/>
        </p:nvSpPr>
        <p:spPr>
          <a:xfrm>
            <a:off x="2432752"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err="1">
                <a:solidFill>
                  <a:schemeClr val="bg1"/>
                </a:solidFill>
                <a:latin typeface="PT Sans" panose="020B0503020203020204" pitchFamily="34" charset="77"/>
              </a:rPr>
              <a:t>KdK</a:t>
            </a:r>
            <a:endParaRPr lang="de-DE" sz="500" b="0" dirty="0">
              <a:solidFill>
                <a:schemeClr val="bg1"/>
              </a:solidFill>
              <a:latin typeface="PT Sans" panose="020B0503020203020204" pitchFamily="34" charset="77"/>
            </a:endParaRPr>
          </a:p>
        </p:txBody>
      </p:sp>
      <p:sp>
        <p:nvSpPr>
          <p:cNvPr id="8" name="Oval 7">
            <a:extLst>
              <a:ext uri="{FF2B5EF4-FFF2-40B4-BE49-F238E27FC236}">
                <a16:creationId xmlns:a16="http://schemas.microsoft.com/office/drawing/2014/main" id="{80264C49-EC9A-5149-B192-12AB99063B1F}"/>
              </a:ext>
            </a:extLst>
          </p:cNvPr>
          <p:cNvSpPr/>
          <p:nvPr/>
        </p:nvSpPr>
        <p:spPr>
          <a:xfrm>
            <a:off x="5189328" y="1739736"/>
            <a:ext cx="828000" cy="8280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latin typeface="PT Sans" panose="020B0503020203020204" pitchFamily="34" charset="77"/>
              </a:rPr>
              <a:t>OSKR</a:t>
            </a:r>
            <a:br>
              <a:rPr lang="de-DE" sz="1000" dirty="0">
                <a:latin typeface="PT Sans" panose="020B0503020203020204" pitchFamily="34" charset="77"/>
              </a:rPr>
            </a:br>
            <a:r>
              <a:rPr lang="de-DE" sz="1000" dirty="0">
                <a:latin typeface="PT Sans" panose="020B0503020203020204" pitchFamily="34" charset="77"/>
              </a:rPr>
              <a:t>CH</a:t>
            </a:r>
            <a:br>
              <a:rPr lang="de-DE" sz="1000" dirty="0">
                <a:latin typeface="PT Sans" panose="020B0503020203020204" pitchFamily="34" charset="77"/>
              </a:rPr>
            </a:br>
            <a:r>
              <a:rPr lang="de-DE" sz="700" dirty="0">
                <a:latin typeface="PT Sans" panose="020B0503020203020204" pitchFamily="34" charset="77"/>
              </a:rPr>
              <a:t>DE &amp; FR &amp; IT</a:t>
            </a:r>
          </a:p>
        </p:txBody>
      </p:sp>
      <p:sp>
        <p:nvSpPr>
          <p:cNvPr id="58" name="Legende mit Linie (1) 57">
            <a:extLst>
              <a:ext uri="{FF2B5EF4-FFF2-40B4-BE49-F238E27FC236}">
                <a16:creationId xmlns:a16="http://schemas.microsoft.com/office/drawing/2014/main" id="{6A60FFAF-606D-A0F4-52E5-403199CCB8F7}"/>
              </a:ext>
            </a:extLst>
          </p:cNvPr>
          <p:cNvSpPr/>
          <p:nvPr/>
        </p:nvSpPr>
        <p:spPr>
          <a:xfrm>
            <a:off x="6974198" y="2179070"/>
            <a:ext cx="1083864" cy="434510"/>
          </a:xfrm>
          <a:prstGeom prst="borderCallout1">
            <a:avLst>
              <a:gd name="adj1" fmla="val 18750"/>
              <a:gd name="adj2" fmla="val -8333"/>
              <a:gd name="adj3" fmla="val -12333"/>
              <a:gd name="adj4" fmla="val -74214"/>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de-CH" sz="900" dirty="0">
                <a:solidFill>
                  <a:schemeClr val="accent5"/>
                </a:solidFill>
              </a:rPr>
              <a:t>Unabhängigkeit</a:t>
            </a:r>
          </a:p>
        </p:txBody>
      </p:sp>
      <p:sp>
        <p:nvSpPr>
          <p:cNvPr id="60" name="Oval 59">
            <a:extLst>
              <a:ext uri="{FF2B5EF4-FFF2-40B4-BE49-F238E27FC236}">
                <a16:creationId xmlns:a16="http://schemas.microsoft.com/office/drawing/2014/main" id="{0488AFF2-187C-EE5F-9764-3652EDD1C422}"/>
              </a:ext>
            </a:extLst>
          </p:cNvPr>
          <p:cNvSpPr/>
          <p:nvPr/>
        </p:nvSpPr>
        <p:spPr>
          <a:xfrm>
            <a:off x="1047287"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AR</a:t>
            </a:r>
          </a:p>
        </p:txBody>
      </p:sp>
      <p:sp>
        <p:nvSpPr>
          <p:cNvPr id="61" name="Oval 60">
            <a:extLst>
              <a:ext uri="{FF2B5EF4-FFF2-40B4-BE49-F238E27FC236}">
                <a16:creationId xmlns:a16="http://schemas.microsoft.com/office/drawing/2014/main" id="{8A5DDD1F-910D-2BCF-34AB-87EDE3F4317E}"/>
              </a:ext>
            </a:extLst>
          </p:cNvPr>
          <p:cNvSpPr/>
          <p:nvPr/>
        </p:nvSpPr>
        <p:spPr>
          <a:xfrm>
            <a:off x="1390046"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AI</a:t>
            </a:r>
          </a:p>
        </p:txBody>
      </p:sp>
      <p:sp>
        <p:nvSpPr>
          <p:cNvPr id="62" name="Oval 61">
            <a:extLst>
              <a:ext uri="{FF2B5EF4-FFF2-40B4-BE49-F238E27FC236}">
                <a16:creationId xmlns:a16="http://schemas.microsoft.com/office/drawing/2014/main" id="{DCD7D731-73A2-819B-2088-689AB45DC791}"/>
              </a:ext>
            </a:extLst>
          </p:cNvPr>
          <p:cNvSpPr/>
          <p:nvPr/>
        </p:nvSpPr>
        <p:spPr>
          <a:xfrm>
            <a:off x="1732805"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63" name="Oval 62">
            <a:extLst>
              <a:ext uri="{FF2B5EF4-FFF2-40B4-BE49-F238E27FC236}">
                <a16:creationId xmlns:a16="http://schemas.microsoft.com/office/drawing/2014/main" id="{17B90431-2389-8AE5-689F-2815EC05A11A}"/>
              </a:ext>
            </a:extLst>
          </p:cNvPr>
          <p:cNvSpPr/>
          <p:nvPr/>
        </p:nvSpPr>
        <p:spPr>
          <a:xfrm>
            <a:off x="3103841"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64" name="Oval 63">
            <a:extLst>
              <a:ext uri="{FF2B5EF4-FFF2-40B4-BE49-F238E27FC236}">
                <a16:creationId xmlns:a16="http://schemas.microsoft.com/office/drawing/2014/main" id="{FAE1DB44-4B82-F12E-72C1-64D2F9A60288}"/>
              </a:ext>
            </a:extLst>
          </p:cNvPr>
          <p:cNvSpPr/>
          <p:nvPr/>
        </p:nvSpPr>
        <p:spPr>
          <a:xfrm>
            <a:off x="2761082"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65" name="Oval 64">
            <a:extLst>
              <a:ext uri="{FF2B5EF4-FFF2-40B4-BE49-F238E27FC236}">
                <a16:creationId xmlns:a16="http://schemas.microsoft.com/office/drawing/2014/main" id="{A902D20E-BAE8-B958-8CB3-6C10E080583B}"/>
              </a:ext>
            </a:extLst>
          </p:cNvPr>
          <p:cNvSpPr/>
          <p:nvPr/>
        </p:nvSpPr>
        <p:spPr>
          <a:xfrm>
            <a:off x="3446600"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GL</a:t>
            </a:r>
          </a:p>
        </p:txBody>
      </p:sp>
      <p:sp>
        <p:nvSpPr>
          <p:cNvPr id="66" name="Oval 65">
            <a:extLst>
              <a:ext uri="{FF2B5EF4-FFF2-40B4-BE49-F238E27FC236}">
                <a16:creationId xmlns:a16="http://schemas.microsoft.com/office/drawing/2014/main" id="{1E6176EC-3757-32AD-84FD-E9C19C7BEC31}"/>
              </a:ext>
            </a:extLst>
          </p:cNvPr>
          <p:cNvSpPr/>
          <p:nvPr/>
        </p:nvSpPr>
        <p:spPr>
          <a:xfrm>
            <a:off x="3789359"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GR</a:t>
            </a:r>
          </a:p>
        </p:txBody>
      </p:sp>
      <p:sp>
        <p:nvSpPr>
          <p:cNvPr id="67" name="Oval 66">
            <a:extLst>
              <a:ext uri="{FF2B5EF4-FFF2-40B4-BE49-F238E27FC236}">
                <a16:creationId xmlns:a16="http://schemas.microsoft.com/office/drawing/2014/main" id="{84DCD195-6CD4-531A-33C5-03E19082F060}"/>
              </a:ext>
            </a:extLst>
          </p:cNvPr>
          <p:cNvSpPr/>
          <p:nvPr/>
        </p:nvSpPr>
        <p:spPr>
          <a:xfrm>
            <a:off x="5845913"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SG</a:t>
            </a:r>
          </a:p>
        </p:txBody>
      </p:sp>
      <p:sp>
        <p:nvSpPr>
          <p:cNvPr id="85" name="Oval 84">
            <a:extLst>
              <a:ext uri="{FF2B5EF4-FFF2-40B4-BE49-F238E27FC236}">
                <a16:creationId xmlns:a16="http://schemas.microsoft.com/office/drawing/2014/main" id="{98FB5B3C-BA7C-6423-C61D-8C789F0D9147}"/>
              </a:ext>
            </a:extLst>
          </p:cNvPr>
          <p:cNvSpPr/>
          <p:nvPr/>
        </p:nvSpPr>
        <p:spPr>
          <a:xfrm>
            <a:off x="6188672"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SH</a:t>
            </a:r>
          </a:p>
        </p:txBody>
      </p:sp>
      <p:sp>
        <p:nvSpPr>
          <p:cNvPr id="92" name="Oval 91">
            <a:extLst>
              <a:ext uri="{FF2B5EF4-FFF2-40B4-BE49-F238E27FC236}">
                <a16:creationId xmlns:a16="http://schemas.microsoft.com/office/drawing/2014/main" id="{B348F610-DF68-FC71-5A53-C9318296FCFF}"/>
              </a:ext>
            </a:extLst>
          </p:cNvPr>
          <p:cNvSpPr/>
          <p:nvPr/>
        </p:nvSpPr>
        <p:spPr>
          <a:xfrm>
            <a:off x="7216949" y="4219331"/>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bg1"/>
                </a:solidFill>
                <a:latin typeface="PT Sans" panose="020B0503020203020204" pitchFamily="34" charset="77"/>
              </a:rPr>
              <a:t>TG</a:t>
            </a:r>
          </a:p>
        </p:txBody>
      </p:sp>
      <p:sp>
        <p:nvSpPr>
          <p:cNvPr id="93" name="Oval 92">
            <a:extLst>
              <a:ext uri="{FF2B5EF4-FFF2-40B4-BE49-F238E27FC236}">
                <a16:creationId xmlns:a16="http://schemas.microsoft.com/office/drawing/2014/main" id="{9BC35CE5-CE5D-BCF0-4E10-261759C2CE43}"/>
              </a:ext>
            </a:extLst>
          </p:cNvPr>
          <p:cNvSpPr/>
          <p:nvPr/>
        </p:nvSpPr>
        <p:spPr>
          <a:xfrm>
            <a:off x="8930744"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94" name="Oval 93">
            <a:extLst>
              <a:ext uri="{FF2B5EF4-FFF2-40B4-BE49-F238E27FC236}">
                <a16:creationId xmlns:a16="http://schemas.microsoft.com/office/drawing/2014/main" id="{78FCD1FB-DFE6-2EF1-DE1E-D4BB368770DF}"/>
              </a:ext>
            </a:extLst>
          </p:cNvPr>
          <p:cNvSpPr/>
          <p:nvPr/>
        </p:nvSpPr>
        <p:spPr>
          <a:xfrm>
            <a:off x="8587985" y="4219331"/>
            <a:ext cx="288000" cy="289789"/>
          </a:xfrm>
          <a:prstGeom prst="ellipse">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bg1"/>
              </a:solidFill>
              <a:latin typeface="PT Sans" panose="020B0503020203020204" pitchFamily="34" charset="77"/>
            </a:endParaRPr>
          </a:p>
        </p:txBody>
      </p:sp>
      <p:sp>
        <p:nvSpPr>
          <p:cNvPr id="95" name="Oval 94">
            <a:extLst>
              <a:ext uri="{FF2B5EF4-FFF2-40B4-BE49-F238E27FC236}">
                <a16:creationId xmlns:a16="http://schemas.microsoft.com/office/drawing/2014/main" id="{A9C40ED4-5F55-38DA-AF2F-A59B7D695977}"/>
              </a:ext>
            </a:extLst>
          </p:cNvPr>
          <p:cNvSpPr/>
          <p:nvPr/>
        </p:nvSpPr>
        <p:spPr>
          <a:xfrm>
            <a:off x="1568624"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96" name="Oval 95">
            <a:extLst>
              <a:ext uri="{FF2B5EF4-FFF2-40B4-BE49-F238E27FC236}">
                <a16:creationId xmlns:a16="http://schemas.microsoft.com/office/drawing/2014/main" id="{4423114D-8C0D-3D9B-9AF4-11B42A751502}"/>
              </a:ext>
            </a:extLst>
          </p:cNvPr>
          <p:cNvSpPr/>
          <p:nvPr/>
        </p:nvSpPr>
        <p:spPr>
          <a:xfrm>
            <a:off x="1870252"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97" name="Oval 96">
            <a:extLst>
              <a:ext uri="{FF2B5EF4-FFF2-40B4-BE49-F238E27FC236}">
                <a16:creationId xmlns:a16="http://schemas.microsoft.com/office/drawing/2014/main" id="{ECE5DE2B-982A-0306-A134-3C997BA09F40}"/>
              </a:ext>
            </a:extLst>
          </p:cNvPr>
          <p:cNvSpPr/>
          <p:nvPr/>
        </p:nvSpPr>
        <p:spPr>
          <a:xfrm>
            <a:off x="2491156"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01" name="Oval 100">
            <a:extLst>
              <a:ext uri="{FF2B5EF4-FFF2-40B4-BE49-F238E27FC236}">
                <a16:creationId xmlns:a16="http://schemas.microsoft.com/office/drawing/2014/main" id="{DC485FE6-0B6D-6959-AE33-8DFC3A3579A7}"/>
              </a:ext>
            </a:extLst>
          </p:cNvPr>
          <p:cNvSpPr/>
          <p:nvPr/>
        </p:nvSpPr>
        <p:spPr>
          <a:xfrm>
            <a:off x="2792784"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09" name="Oval 108">
            <a:extLst>
              <a:ext uri="{FF2B5EF4-FFF2-40B4-BE49-F238E27FC236}">
                <a16:creationId xmlns:a16="http://schemas.microsoft.com/office/drawing/2014/main" id="{EA3D1847-3E1B-59FB-2147-04950F32F1CB}"/>
              </a:ext>
            </a:extLst>
          </p:cNvPr>
          <p:cNvSpPr/>
          <p:nvPr/>
        </p:nvSpPr>
        <p:spPr>
          <a:xfrm>
            <a:off x="6465192"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0" name="Oval 109">
            <a:extLst>
              <a:ext uri="{FF2B5EF4-FFF2-40B4-BE49-F238E27FC236}">
                <a16:creationId xmlns:a16="http://schemas.microsoft.com/office/drawing/2014/main" id="{A85E7B9D-59AC-17E9-38BE-34369C0270AC}"/>
              </a:ext>
            </a:extLst>
          </p:cNvPr>
          <p:cNvSpPr/>
          <p:nvPr/>
        </p:nvSpPr>
        <p:spPr>
          <a:xfrm>
            <a:off x="7041256"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1" name="Oval 110">
            <a:extLst>
              <a:ext uri="{FF2B5EF4-FFF2-40B4-BE49-F238E27FC236}">
                <a16:creationId xmlns:a16="http://schemas.microsoft.com/office/drawing/2014/main" id="{A335E640-61F6-C638-A830-053A151D7604}"/>
              </a:ext>
            </a:extLst>
          </p:cNvPr>
          <p:cNvSpPr/>
          <p:nvPr/>
        </p:nvSpPr>
        <p:spPr>
          <a:xfrm>
            <a:off x="7617320"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2" name="Oval 111">
            <a:extLst>
              <a:ext uri="{FF2B5EF4-FFF2-40B4-BE49-F238E27FC236}">
                <a16:creationId xmlns:a16="http://schemas.microsoft.com/office/drawing/2014/main" id="{384FCE88-24DB-4EA8-F029-A42BBFDE93E8}"/>
              </a:ext>
            </a:extLst>
          </p:cNvPr>
          <p:cNvSpPr/>
          <p:nvPr/>
        </p:nvSpPr>
        <p:spPr>
          <a:xfrm>
            <a:off x="8841432" y="5011419"/>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cxnSp>
        <p:nvCxnSpPr>
          <p:cNvPr id="125" name="Gerade Verbindung mit Pfeil 124">
            <a:extLst>
              <a:ext uri="{FF2B5EF4-FFF2-40B4-BE49-F238E27FC236}">
                <a16:creationId xmlns:a16="http://schemas.microsoft.com/office/drawing/2014/main" id="{64CA3AB3-6909-47C5-E714-6F51CEF67425}"/>
              </a:ext>
            </a:extLst>
          </p:cNvPr>
          <p:cNvCxnSpPr>
            <a:cxnSpLocks/>
            <a:stCxn id="8" idx="5"/>
          </p:cNvCxnSpPr>
          <p:nvPr/>
        </p:nvCxnSpPr>
        <p:spPr>
          <a:xfrm>
            <a:off x="5896070" y="2446478"/>
            <a:ext cx="68529" cy="1669418"/>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1165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647DD-BAA9-3B4F-BF70-35345347A39D}"/>
              </a:ext>
            </a:extLst>
          </p:cNvPr>
          <p:cNvSpPr>
            <a:spLocks noGrp="1"/>
          </p:cNvSpPr>
          <p:nvPr>
            <p:ph type="title"/>
          </p:nvPr>
        </p:nvSpPr>
        <p:spPr/>
        <p:txBody>
          <a:bodyPr/>
          <a:lstStyle/>
          <a:p>
            <a:r>
              <a:rPr lang="de-DE" dirty="0"/>
              <a:t>In 5 Phasen zu einem kindgerechten Rechtssystem</a:t>
            </a:r>
          </a:p>
        </p:txBody>
      </p:sp>
      <p:graphicFrame>
        <p:nvGraphicFramePr>
          <p:cNvPr id="9" name="Inhaltsplatzhalter 8">
            <a:extLst>
              <a:ext uri="{FF2B5EF4-FFF2-40B4-BE49-F238E27FC236}">
                <a16:creationId xmlns:a16="http://schemas.microsoft.com/office/drawing/2014/main" id="{E1CACD0F-98C6-6D4B-964B-099DAAACC53F}"/>
              </a:ext>
            </a:extLst>
          </p:cNvPr>
          <p:cNvGraphicFramePr>
            <a:graphicFrameLocks noGrp="1"/>
          </p:cNvGraphicFramePr>
          <p:nvPr>
            <p:ph sz="quarter" idx="13"/>
          </p:nvPr>
        </p:nvGraphicFramePr>
        <p:xfrm>
          <a:off x="639763" y="1628775"/>
          <a:ext cx="8853487" cy="4891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umsplatzhalter 3">
            <a:extLst>
              <a:ext uri="{FF2B5EF4-FFF2-40B4-BE49-F238E27FC236}">
                <a16:creationId xmlns:a16="http://schemas.microsoft.com/office/drawing/2014/main" id="{25BDA5F6-60FF-1348-9764-D185435FBBE5}"/>
              </a:ext>
            </a:extLst>
          </p:cNvPr>
          <p:cNvSpPr>
            <a:spLocks noGrp="1"/>
          </p:cNvSpPr>
          <p:nvPr>
            <p:ph type="dt" sz="half" idx="15"/>
          </p:nvPr>
        </p:nvSpPr>
        <p:spPr>
          <a:xfrm>
            <a:off x="-198" y="6520259"/>
            <a:ext cx="663773" cy="365125"/>
          </a:xfrm>
          <a:prstGeom prst="rect">
            <a:avLst/>
          </a:prstGeom>
        </p:spPr>
        <p:txBody>
          <a:bodyPr vert="horz" wrap="square" lIns="91440" tIns="45720" rIns="91440" bIns="45720" numCol="1" anchor="b" anchorCtr="0" compatLnSpc="1">
            <a:prstTxWarp prst="textNoShape">
              <a:avLst/>
            </a:prstTxWarp>
          </a:bodyPr>
          <a:lstStyle>
            <a:defPPr>
              <a:defRPr lang="de-DE"/>
            </a:defPPr>
            <a:lvl1pPr algn="l" defTabSz="457200" rtl="0" fontAlgn="base">
              <a:spcBef>
                <a:spcPct val="0"/>
              </a:spcBef>
              <a:spcAft>
                <a:spcPct val="0"/>
              </a:spcAft>
              <a:defRPr sz="1000" b="0" kern="1200">
                <a:solidFill>
                  <a:schemeClr val="accent1">
                    <a:lumMod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C18A6457-64D6-E943-9D4E-A101B773A8A3}" type="datetime1">
              <a:rPr lang="de-CH" smtClean="0"/>
              <a:pPr>
                <a:defRPr/>
              </a:pPr>
              <a:t>28.09.23</a:t>
            </a:fld>
            <a:endParaRPr lang="de-CH" dirty="0"/>
          </a:p>
        </p:txBody>
      </p:sp>
      <p:sp>
        <p:nvSpPr>
          <p:cNvPr id="5" name="Foliennummernplatzhalter 4">
            <a:extLst>
              <a:ext uri="{FF2B5EF4-FFF2-40B4-BE49-F238E27FC236}">
                <a16:creationId xmlns:a16="http://schemas.microsoft.com/office/drawing/2014/main" id="{3532E150-652B-EA4E-B06E-019680AF9C8F}"/>
              </a:ext>
            </a:extLst>
          </p:cNvPr>
          <p:cNvSpPr>
            <a:spLocks noGrp="1"/>
          </p:cNvSpPr>
          <p:nvPr>
            <p:ph type="sldNum" sz="quarter" idx="17"/>
          </p:nvPr>
        </p:nvSpPr>
        <p:spPr>
          <a:xfrm>
            <a:off x="0" y="1271588"/>
            <a:ext cx="57785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de-DE"/>
            </a:defPPr>
            <a:lvl1pPr algn="ctr" defTabSz="457200" rtl="0" fontAlgn="base">
              <a:spcBef>
                <a:spcPct val="0"/>
              </a:spcBef>
              <a:spcAft>
                <a:spcPct val="0"/>
              </a:spcAft>
              <a:defRPr sz="1400" b="1" kern="1200">
                <a:solidFill>
                  <a:srgbClr val="FFFFFF"/>
                </a:solidFill>
                <a:latin typeface="Tw Cen MT" charset="0"/>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67FD208C-5AD9-2849-9689-552B2CB329D6}" type="slidenum">
              <a:rPr lang="en-US" smtClean="0"/>
              <a:pPr>
                <a:defRPr/>
              </a:pPr>
              <a:t>32</a:t>
            </a:fld>
            <a:endParaRPr lang="en-US" dirty="0"/>
          </a:p>
        </p:txBody>
      </p:sp>
      <p:sp>
        <p:nvSpPr>
          <p:cNvPr id="6" name="Textplatzhalter 5">
            <a:extLst>
              <a:ext uri="{FF2B5EF4-FFF2-40B4-BE49-F238E27FC236}">
                <a16:creationId xmlns:a16="http://schemas.microsoft.com/office/drawing/2014/main" id="{8703F685-7248-A44A-AFD9-6252528BCFCC}"/>
              </a:ext>
            </a:extLst>
          </p:cNvPr>
          <p:cNvSpPr>
            <a:spLocks noGrp="1"/>
          </p:cNvSpPr>
          <p:nvPr>
            <p:ph type="body" sz="quarter" idx="18"/>
          </p:nvPr>
        </p:nvSpPr>
        <p:spPr/>
        <p:txBody>
          <a:bodyPr/>
          <a:lstStyle/>
          <a:p>
            <a:r>
              <a:rPr lang="de-DE" dirty="0"/>
              <a:t>DIENSTLEISTUNGEN</a:t>
            </a:r>
          </a:p>
        </p:txBody>
      </p:sp>
      <p:sp>
        <p:nvSpPr>
          <p:cNvPr id="7" name="Fußzeilenplatzhalter 6">
            <a:extLst>
              <a:ext uri="{FF2B5EF4-FFF2-40B4-BE49-F238E27FC236}">
                <a16:creationId xmlns:a16="http://schemas.microsoft.com/office/drawing/2014/main" id="{1949644D-6572-2F4F-A2A6-48BF30E5D616}"/>
              </a:ext>
            </a:extLst>
          </p:cNvPr>
          <p:cNvSpPr>
            <a:spLocks noGrp="1"/>
          </p:cNvSpPr>
          <p:nvPr>
            <p:ph type="ftr" sz="quarter" idx="3"/>
          </p:nvPr>
        </p:nvSpPr>
        <p:spPr>
          <a:xfrm>
            <a:off x="560512" y="6520259"/>
            <a:ext cx="6552728" cy="365125"/>
          </a:xfrm>
          <a:prstGeom prst="rect">
            <a:avLst/>
          </a:prstGeom>
        </p:spPr>
        <p:txBody>
          <a:bodyPr vert="horz" lIns="91440" tIns="45720" rIns="91440" bIns="45720" rtlCol="0" anchor="b"/>
          <a:lstStyle>
            <a:defPPr>
              <a:defRPr lang="de-DE"/>
            </a:defPPr>
            <a:lvl1pPr algn="l" defTabSz="457200" rtl="0" fontAlgn="base">
              <a:spcBef>
                <a:spcPct val="0"/>
              </a:spcBef>
              <a:spcAft>
                <a:spcPct val="0"/>
              </a:spcAft>
              <a:defRPr sz="1000" b="0" kern="1200">
                <a:solidFill>
                  <a:schemeClr val="accent1">
                    <a:lumMod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a:t>Ombudsstelle Kinderrechte Schweiz, OSKR CH, www.ombudsstelle-kinderrechte-schweiz.ch</a:t>
            </a:r>
            <a:endParaRPr lang="de-CH" dirty="0"/>
          </a:p>
        </p:txBody>
      </p:sp>
    </p:spTree>
    <p:extLst>
      <p:ext uri="{BB962C8B-B14F-4D97-AF65-F5344CB8AC3E}">
        <p14:creationId xmlns:p14="http://schemas.microsoft.com/office/powerpoint/2010/main" val="983199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1F569-9077-D041-9C1F-B711D94A385A}"/>
              </a:ext>
            </a:extLst>
          </p:cNvPr>
          <p:cNvSpPr>
            <a:spLocks noGrp="1"/>
          </p:cNvSpPr>
          <p:nvPr>
            <p:ph type="title"/>
          </p:nvPr>
        </p:nvSpPr>
        <p:spPr/>
        <p:txBody>
          <a:bodyPr/>
          <a:lstStyle/>
          <a:p>
            <a:r>
              <a:rPr lang="de-DE" dirty="0"/>
              <a:t>Für verschiedene Verfahren erfolgen IST-SOLL-Analysen</a:t>
            </a:r>
          </a:p>
        </p:txBody>
      </p:sp>
      <p:sp>
        <p:nvSpPr>
          <p:cNvPr id="3" name="Inhaltsplatzhalter 2">
            <a:extLst>
              <a:ext uri="{FF2B5EF4-FFF2-40B4-BE49-F238E27FC236}">
                <a16:creationId xmlns:a16="http://schemas.microsoft.com/office/drawing/2014/main" id="{9A17F724-E581-E044-9D29-52D53A52B0BC}"/>
              </a:ext>
            </a:extLst>
          </p:cNvPr>
          <p:cNvSpPr>
            <a:spLocks noGrp="1"/>
          </p:cNvSpPr>
          <p:nvPr>
            <p:ph sz="quarter" idx="13"/>
          </p:nvPr>
        </p:nvSpPr>
        <p:spPr/>
        <p:txBody>
          <a:bodyPr/>
          <a:lstStyle/>
          <a:p>
            <a:endParaRPr lang="de-DE"/>
          </a:p>
        </p:txBody>
      </p:sp>
      <p:sp>
        <p:nvSpPr>
          <p:cNvPr id="4" name="Textplatzhalter 3">
            <a:extLst>
              <a:ext uri="{FF2B5EF4-FFF2-40B4-BE49-F238E27FC236}">
                <a16:creationId xmlns:a16="http://schemas.microsoft.com/office/drawing/2014/main" id="{98678A7A-1164-924A-98B8-54B9E9DCA9C4}"/>
              </a:ext>
            </a:extLst>
          </p:cNvPr>
          <p:cNvSpPr>
            <a:spLocks noGrp="1"/>
          </p:cNvSpPr>
          <p:nvPr>
            <p:ph type="body" sz="quarter" idx="18"/>
          </p:nvPr>
        </p:nvSpPr>
        <p:spPr/>
        <p:txBody>
          <a:bodyPr/>
          <a:lstStyle/>
          <a:p>
            <a:r>
              <a:rPr lang="de-CH" dirty="0"/>
              <a:t>DIENSTLEISTUNGEN</a:t>
            </a:r>
          </a:p>
          <a:p>
            <a:endParaRPr lang="de-DE" dirty="0"/>
          </a:p>
        </p:txBody>
      </p:sp>
      <p:sp>
        <p:nvSpPr>
          <p:cNvPr id="5" name="Datumsplatzhalter 4">
            <a:extLst>
              <a:ext uri="{FF2B5EF4-FFF2-40B4-BE49-F238E27FC236}">
                <a16:creationId xmlns:a16="http://schemas.microsoft.com/office/drawing/2014/main" id="{57F73C36-E125-EC40-82A1-168E9436FE13}"/>
              </a:ext>
            </a:extLst>
          </p:cNvPr>
          <p:cNvSpPr>
            <a:spLocks noGrp="1"/>
          </p:cNvSpPr>
          <p:nvPr>
            <p:ph type="dt" sz="half" idx="19"/>
          </p:nvPr>
        </p:nvSpPr>
        <p:spPr>
          <a:xfrm>
            <a:off x="681038" y="6448251"/>
            <a:ext cx="743570" cy="365125"/>
          </a:xfrm>
          <a:prstGeom prst="rect">
            <a:avLst/>
          </a:prstGeom>
        </p:spPr>
        <p:txBody>
          <a:bodyPr vert="horz" lIns="91440" tIns="45720" rIns="91440" bIns="45720" rtlCol="0" anchor="ctr"/>
          <a:lstStyle>
            <a:defPPr>
              <a:defRPr lang="de-DE"/>
            </a:defPPr>
            <a:lvl1pPr algn="l"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842C17FA-4781-B74C-82FA-5601003E381E}" type="datetime1">
              <a:rPr lang="de-CH" smtClean="0"/>
              <a:pPr/>
              <a:t>28.09.23</a:t>
            </a:fld>
            <a:endParaRPr lang="de-CH"/>
          </a:p>
        </p:txBody>
      </p:sp>
      <p:sp>
        <p:nvSpPr>
          <p:cNvPr id="6" name="Fußzeilenplatzhalter 5">
            <a:extLst>
              <a:ext uri="{FF2B5EF4-FFF2-40B4-BE49-F238E27FC236}">
                <a16:creationId xmlns:a16="http://schemas.microsoft.com/office/drawing/2014/main" id="{B87D09E5-B695-5640-B0D6-07729358AEB5}"/>
              </a:ext>
            </a:extLst>
          </p:cNvPr>
          <p:cNvSpPr>
            <a:spLocks noGrp="1"/>
          </p:cNvSpPr>
          <p:nvPr>
            <p:ph type="ftr" sz="quarter" idx="20"/>
          </p:nvPr>
        </p:nvSpPr>
        <p:spPr>
          <a:xfrm>
            <a:off x="1568624" y="6448251"/>
            <a:ext cx="5688631" cy="365125"/>
          </a:xfrm>
          <a:prstGeom prst="rect">
            <a:avLst/>
          </a:prstGeom>
        </p:spPr>
        <p:txBody>
          <a:bodyPr vert="horz" lIns="91440" tIns="45720" rIns="91440" bIns="45720" rtlCol="0" anchor="ctr"/>
          <a:lstStyle>
            <a:defPPr>
              <a:defRPr lang="de-DE"/>
            </a:defPPr>
            <a:lvl1pPr algn="ct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A39F24C8-3F5E-C645-8AF3-2277167531F3}"/>
              </a:ext>
            </a:extLst>
          </p:cNvPr>
          <p:cNvSpPr>
            <a:spLocks noGrp="1"/>
          </p:cNvSpPr>
          <p:nvPr>
            <p:ph type="sldNum" sz="quarter" idx="21"/>
          </p:nvPr>
        </p:nvSpPr>
        <p:spPr>
          <a:xfrm>
            <a:off x="7332662" y="6448251"/>
            <a:ext cx="2228850" cy="365125"/>
          </a:xfrm>
          <a:prstGeom prst="rect">
            <a:avLst/>
          </a:prstGeom>
        </p:spPr>
        <p:txBody>
          <a:bodyPr vert="horz" lIns="91440" tIns="45720" rIns="91440" bIns="45720" rtlCol="0" anchor="ctr"/>
          <a:lstStyle>
            <a:defPPr>
              <a:defRPr lang="de-DE"/>
            </a:defPPr>
            <a:lvl1pPr algn="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413592DA-FECF-9D4F-9E43-6ED9FA31EF31}" type="slidenum">
              <a:rPr lang="de-CH" smtClean="0"/>
              <a:pPr/>
              <a:t>33</a:t>
            </a:fld>
            <a:endParaRPr lang="de-CH"/>
          </a:p>
        </p:txBody>
      </p:sp>
      <p:graphicFrame>
        <p:nvGraphicFramePr>
          <p:cNvPr id="8" name="Inhaltsplatzhalter 7">
            <a:extLst>
              <a:ext uri="{FF2B5EF4-FFF2-40B4-BE49-F238E27FC236}">
                <a16:creationId xmlns:a16="http://schemas.microsoft.com/office/drawing/2014/main" id="{2FF32E1A-BD2F-2248-B691-BC3111835B5B}"/>
              </a:ext>
            </a:extLst>
          </p:cNvPr>
          <p:cNvGraphicFramePr>
            <a:graphicFrameLocks/>
          </p:cNvGraphicFramePr>
          <p:nvPr/>
        </p:nvGraphicFramePr>
        <p:xfrm>
          <a:off x="577851" y="1628774"/>
          <a:ext cx="8915400" cy="4891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9443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CAA261F-7887-1045-9E43-C7111565684B}"/>
              </a:ext>
            </a:extLst>
          </p:cNvPr>
          <p:cNvSpPr>
            <a:spLocks noGrp="1"/>
          </p:cNvSpPr>
          <p:nvPr>
            <p:ph type="title"/>
          </p:nvPr>
        </p:nvSpPr>
        <p:spPr/>
        <p:txBody>
          <a:bodyPr wrap="square" lIns="90000" anchor="ctr">
            <a:normAutofit/>
          </a:bodyPr>
          <a:lstStyle/>
          <a:p>
            <a:r>
              <a:rPr lang="en-GB" dirty="0"/>
              <a:t>5-Phasenplan von der </a:t>
            </a:r>
            <a:r>
              <a:rPr lang="en-GB" dirty="0" err="1"/>
              <a:t>Initiierung</a:t>
            </a:r>
            <a:r>
              <a:rPr lang="en-GB" dirty="0"/>
              <a:t> bis </a:t>
            </a:r>
            <a:r>
              <a:rPr lang="en-GB" dirty="0" err="1"/>
              <a:t>zur</a:t>
            </a:r>
            <a:r>
              <a:rPr lang="en-GB" dirty="0"/>
              <a:t> </a:t>
            </a:r>
            <a:r>
              <a:rPr lang="en-GB" dirty="0" err="1"/>
              <a:t>Verstetigung</a:t>
            </a:r>
            <a:endParaRPr lang="en-GB" dirty="0"/>
          </a:p>
        </p:txBody>
      </p:sp>
      <p:graphicFrame>
        <p:nvGraphicFramePr>
          <p:cNvPr id="5" name="Tabelle 5">
            <a:extLst>
              <a:ext uri="{FF2B5EF4-FFF2-40B4-BE49-F238E27FC236}">
                <a16:creationId xmlns:a16="http://schemas.microsoft.com/office/drawing/2014/main" id="{11E510D3-8BFC-9147-8568-2ADC4F077F40}"/>
              </a:ext>
            </a:extLst>
          </p:cNvPr>
          <p:cNvGraphicFramePr>
            <a:graphicFrameLocks noGrp="1"/>
          </p:cNvGraphicFramePr>
          <p:nvPr>
            <p:ph sz="quarter" idx="13"/>
            <p:extLst>
              <p:ext uri="{D42A27DB-BD31-4B8C-83A1-F6EECF244321}">
                <p14:modId xmlns:p14="http://schemas.microsoft.com/office/powerpoint/2010/main" val="3541745164"/>
              </p:ext>
            </p:extLst>
          </p:nvPr>
        </p:nvGraphicFramePr>
        <p:xfrm>
          <a:off x="639763" y="1628775"/>
          <a:ext cx="8853478" cy="4333837"/>
        </p:xfrm>
        <a:graphic>
          <a:graphicData uri="http://schemas.openxmlformats.org/drawingml/2006/table">
            <a:tbl>
              <a:tblPr firstRow="1" bandRow="1">
                <a:tableStyleId>{5C22544A-7EE6-4342-B048-85BDC9FD1C3A}</a:tableStyleId>
              </a:tblPr>
              <a:tblGrid>
                <a:gridCol w="886502">
                  <a:extLst>
                    <a:ext uri="{9D8B030D-6E8A-4147-A177-3AD203B41FA5}">
                      <a16:colId xmlns:a16="http://schemas.microsoft.com/office/drawing/2014/main" val="2685663544"/>
                    </a:ext>
                  </a:extLst>
                </a:gridCol>
                <a:gridCol w="886502">
                  <a:extLst>
                    <a:ext uri="{9D8B030D-6E8A-4147-A177-3AD203B41FA5}">
                      <a16:colId xmlns:a16="http://schemas.microsoft.com/office/drawing/2014/main" val="1079448501"/>
                    </a:ext>
                  </a:extLst>
                </a:gridCol>
                <a:gridCol w="886502">
                  <a:extLst>
                    <a:ext uri="{9D8B030D-6E8A-4147-A177-3AD203B41FA5}">
                      <a16:colId xmlns:a16="http://schemas.microsoft.com/office/drawing/2014/main" val="2230372559"/>
                    </a:ext>
                  </a:extLst>
                </a:gridCol>
                <a:gridCol w="886502">
                  <a:extLst>
                    <a:ext uri="{9D8B030D-6E8A-4147-A177-3AD203B41FA5}">
                      <a16:colId xmlns:a16="http://schemas.microsoft.com/office/drawing/2014/main" val="4105572882"/>
                    </a:ext>
                  </a:extLst>
                </a:gridCol>
                <a:gridCol w="886502">
                  <a:extLst>
                    <a:ext uri="{9D8B030D-6E8A-4147-A177-3AD203B41FA5}">
                      <a16:colId xmlns:a16="http://schemas.microsoft.com/office/drawing/2014/main" val="147985243"/>
                    </a:ext>
                  </a:extLst>
                </a:gridCol>
                <a:gridCol w="886502">
                  <a:extLst>
                    <a:ext uri="{9D8B030D-6E8A-4147-A177-3AD203B41FA5}">
                      <a16:colId xmlns:a16="http://schemas.microsoft.com/office/drawing/2014/main" val="2784276762"/>
                    </a:ext>
                  </a:extLst>
                </a:gridCol>
                <a:gridCol w="886502">
                  <a:extLst>
                    <a:ext uri="{9D8B030D-6E8A-4147-A177-3AD203B41FA5}">
                      <a16:colId xmlns:a16="http://schemas.microsoft.com/office/drawing/2014/main" val="1178459351"/>
                    </a:ext>
                  </a:extLst>
                </a:gridCol>
                <a:gridCol w="886502">
                  <a:extLst>
                    <a:ext uri="{9D8B030D-6E8A-4147-A177-3AD203B41FA5}">
                      <a16:colId xmlns:a16="http://schemas.microsoft.com/office/drawing/2014/main" val="1043814149"/>
                    </a:ext>
                  </a:extLst>
                </a:gridCol>
                <a:gridCol w="886502">
                  <a:extLst>
                    <a:ext uri="{9D8B030D-6E8A-4147-A177-3AD203B41FA5}">
                      <a16:colId xmlns:a16="http://schemas.microsoft.com/office/drawing/2014/main" val="834804661"/>
                    </a:ext>
                  </a:extLst>
                </a:gridCol>
                <a:gridCol w="874960">
                  <a:extLst>
                    <a:ext uri="{9D8B030D-6E8A-4147-A177-3AD203B41FA5}">
                      <a16:colId xmlns:a16="http://schemas.microsoft.com/office/drawing/2014/main" val="1010820203"/>
                    </a:ext>
                  </a:extLst>
                </a:gridCol>
              </a:tblGrid>
              <a:tr h="550503">
                <a:tc>
                  <a:txBody>
                    <a:bodyPr/>
                    <a:lstStyle/>
                    <a:p>
                      <a:pPr algn="ctr"/>
                      <a:r>
                        <a:rPr lang="de-CH" sz="1500"/>
                        <a:t>Phases</a:t>
                      </a:r>
                    </a:p>
                  </a:txBody>
                  <a:tcPr marL="74295" marR="74295" marT="37148" marB="37148" anchor="ctr"/>
                </a:tc>
                <a:tc>
                  <a:txBody>
                    <a:bodyPr/>
                    <a:lstStyle/>
                    <a:p>
                      <a:pPr algn="ctr"/>
                      <a:r>
                        <a:rPr lang="de-CH" sz="1500"/>
                        <a:t>AI</a:t>
                      </a:r>
                    </a:p>
                  </a:txBody>
                  <a:tcPr marL="74295" marR="74295" marT="37148" marB="37148" anchor="ctr"/>
                </a:tc>
                <a:tc>
                  <a:txBody>
                    <a:bodyPr/>
                    <a:lstStyle/>
                    <a:p>
                      <a:pPr algn="ctr"/>
                      <a:r>
                        <a:rPr lang="de-CH" sz="1500"/>
                        <a:t>AR</a:t>
                      </a:r>
                    </a:p>
                  </a:txBody>
                  <a:tcPr marL="74295" marR="74295" marT="37148" marB="37148" anchor="ctr"/>
                </a:tc>
                <a:tc>
                  <a:txBody>
                    <a:bodyPr/>
                    <a:lstStyle/>
                    <a:p>
                      <a:pPr algn="ctr"/>
                      <a:r>
                        <a:rPr lang="de-CH" sz="1500"/>
                        <a:t>BS</a:t>
                      </a:r>
                    </a:p>
                  </a:txBody>
                  <a:tcPr marL="74295" marR="74295" marT="37148" marB="37148" anchor="ctr"/>
                </a:tc>
                <a:tc>
                  <a:txBody>
                    <a:bodyPr/>
                    <a:lstStyle/>
                    <a:p>
                      <a:pPr algn="ctr"/>
                      <a:r>
                        <a:rPr lang="de-CH" sz="1500">
                          <a:solidFill>
                            <a:schemeClr val="bg1"/>
                          </a:solidFill>
                        </a:rPr>
                        <a:t>GL</a:t>
                      </a:r>
                    </a:p>
                  </a:txBody>
                  <a:tcPr marL="74295" marR="74295" marT="37148" marB="37148" anchor="ctr"/>
                </a:tc>
                <a:tc>
                  <a:txBody>
                    <a:bodyPr/>
                    <a:lstStyle/>
                    <a:p>
                      <a:pPr algn="ctr"/>
                      <a:r>
                        <a:rPr lang="de-CH" sz="1500" dirty="0"/>
                        <a:t>GR</a:t>
                      </a:r>
                    </a:p>
                  </a:txBody>
                  <a:tcPr marL="74295" marR="74295" marT="37148" marB="37148" anchor="ctr"/>
                </a:tc>
                <a:tc>
                  <a:txBody>
                    <a:bodyPr/>
                    <a:lstStyle/>
                    <a:p>
                      <a:pPr algn="ctr"/>
                      <a:r>
                        <a:rPr lang="de-CH" sz="1500"/>
                        <a:t>SG</a:t>
                      </a:r>
                    </a:p>
                  </a:txBody>
                  <a:tcPr marL="74295" marR="74295" marT="37148" marB="37148" anchor="ctr"/>
                </a:tc>
                <a:tc>
                  <a:txBody>
                    <a:bodyPr/>
                    <a:lstStyle/>
                    <a:p>
                      <a:pPr algn="ctr"/>
                      <a:r>
                        <a:rPr lang="de-CH" sz="1500" dirty="0">
                          <a:solidFill>
                            <a:schemeClr val="bg1"/>
                          </a:solidFill>
                        </a:rPr>
                        <a:t>SH</a:t>
                      </a:r>
                    </a:p>
                  </a:txBody>
                  <a:tcPr marL="74295" marR="74295" marT="37148" marB="37148" anchor="ctr"/>
                </a:tc>
                <a:tc>
                  <a:txBody>
                    <a:bodyPr/>
                    <a:lstStyle/>
                    <a:p>
                      <a:pPr algn="ctr"/>
                      <a:r>
                        <a:rPr lang="de-CH" sz="1500" dirty="0">
                          <a:solidFill>
                            <a:schemeClr val="bg1"/>
                          </a:solidFill>
                        </a:rPr>
                        <a:t>TG</a:t>
                      </a:r>
                    </a:p>
                  </a:txBody>
                  <a:tcPr marL="74295" marR="74295" marT="37148" marB="37148" anchor="ctr"/>
                </a:tc>
                <a:tc>
                  <a:txBody>
                    <a:bodyPr/>
                    <a:lstStyle/>
                    <a:p>
                      <a:pPr algn="ctr"/>
                      <a:r>
                        <a:rPr lang="de-CH" sz="1500" dirty="0"/>
                        <a:t>ZH</a:t>
                      </a:r>
                    </a:p>
                  </a:txBody>
                  <a:tcPr marL="74295" marR="74295" marT="37148" marB="37148" anchor="ctr"/>
                </a:tc>
                <a:extLst>
                  <a:ext uri="{0D108BD9-81ED-4DB2-BD59-A6C34878D82A}">
                    <a16:rowId xmlns:a16="http://schemas.microsoft.com/office/drawing/2014/main" val="1650466313"/>
                  </a:ext>
                </a:extLst>
              </a:tr>
              <a:tr h="742950">
                <a:tc>
                  <a:txBody>
                    <a:bodyPr/>
                    <a:lstStyle/>
                    <a:p>
                      <a:pPr algn="ctr"/>
                      <a:r>
                        <a:rPr lang="de-CH" sz="1500" dirty="0"/>
                        <a:t>I</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a:t>✅</a:t>
                      </a:r>
                      <a:br>
                        <a:rPr lang="de-CH" sz="1500"/>
                      </a:br>
                      <a:endParaRPr lang="de-CH" sz="1000" dirty="0">
                        <a:solidFill>
                          <a:schemeClr val="tx1">
                            <a:lumMod val="50000"/>
                            <a:lumOff val="50000"/>
                          </a:schemeClr>
                        </a:solidFill>
                      </a:endParaRP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extLst>
                  <a:ext uri="{0D108BD9-81ED-4DB2-BD59-A6C34878D82A}">
                    <a16:rowId xmlns:a16="http://schemas.microsoft.com/office/drawing/2014/main" val="3630733210"/>
                  </a:ext>
                </a:extLst>
              </a:tr>
              <a:tr h="742950">
                <a:tc>
                  <a:txBody>
                    <a:bodyPr/>
                    <a:lstStyle/>
                    <a:p>
                      <a:pPr algn="ctr"/>
                      <a:r>
                        <a:rPr lang="de-CH" sz="1500"/>
                        <a:t>II</a:t>
                      </a:r>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500" dirty="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extLst>
                  <a:ext uri="{0D108BD9-81ED-4DB2-BD59-A6C34878D82A}">
                    <a16:rowId xmlns:a16="http://schemas.microsoft.com/office/drawing/2014/main" val="936659930"/>
                  </a:ext>
                </a:extLst>
              </a:tr>
              <a:tr h="742950">
                <a:tc>
                  <a:txBody>
                    <a:bodyPr/>
                    <a:lstStyle/>
                    <a:p>
                      <a:pPr algn="ctr"/>
                      <a:r>
                        <a:rPr lang="de-CH" sz="1500"/>
                        <a:t>III</a:t>
                      </a:r>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txBody>
                  <a:tcPr marL="74295" marR="74295" marT="37148" marB="37148" anchor="ctr"/>
                </a:tc>
                <a:tc>
                  <a:txBody>
                    <a:bodyPr/>
                    <a:lstStyle/>
                    <a:p>
                      <a:pPr algn="ctr"/>
                      <a:endParaRPr lang="de-CH" sz="150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algn="ctr"/>
                      <a:endParaRPr lang="de-CH" sz="1500" dirty="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extLst>
                  <a:ext uri="{0D108BD9-81ED-4DB2-BD59-A6C34878D82A}">
                    <a16:rowId xmlns:a16="http://schemas.microsoft.com/office/drawing/2014/main" val="3213872207"/>
                  </a:ext>
                </a:extLst>
              </a:tr>
              <a:tr h="742950">
                <a:tc>
                  <a:txBody>
                    <a:bodyPr/>
                    <a:lstStyle/>
                    <a:p>
                      <a:pPr algn="ctr"/>
                      <a:r>
                        <a:rPr lang="de-CH" sz="1500"/>
                        <a:t>IV</a:t>
                      </a:r>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a:p>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500"/>
                        <a:t>✅</a:t>
                      </a:r>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a:t>✅</a:t>
                      </a:r>
                    </a:p>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a:p>
                    <a:p>
                      <a:pPr algn="ctr"/>
                      <a:endParaRPr lang="de-CH" sz="1500"/>
                    </a:p>
                  </a:txBody>
                  <a:tcPr marL="74295" marR="74295" marT="37148" marB="37148"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de-CH" sz="15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de-CH" sz="1500" dirty="0"/>
                        <a:t>✅</a:t>
                      </a:r>
                    </a:p>
                    <a:p>
                      <a:pPr algn="ctr"/>
                      <a:endParaRPr lang="de-CH" sz="1500" dirty="0"/>
                    </a:p>
                  </a:txBody>
                  <a:tcPr marL="74295" marR="74295" marT="37148" marB="37148" anchor="ctr"/>
                </a:tc>
                <a:extLst>
                  <a:ext uri="{0D108BD9-81ED-4DB2-BD59-A6C34878D82A}">
                    <a16:rowId xmlns:a16="http://schemas.microsoft.com/office/drawing/2014/main" val="3568733853"/>
                  </a:ext>
                </a:extLst>
              </a:tr>
              <a:tr h="742950">
                <a:tc>
                  <a:txBody>
                    <a:bodyPr/>
                    <a:lstStyle/>
                    <a:p>
                      <a:pPr algn="ctr"/>
                      <a:r>
                        <a:rPr lang="de-CH" sz="1500"/>
                        <a:t>V</a:t>
                      </a:r>
                    </a:p>
                  </a:txBody>
                  <a:tcPr marL="74295" marR="74295" marT="37148" marB="37148" anchor="ctr"/>
                </a:tc>
                <a:tc>
                  <a:txBody>
                    <a:bodyPr/>
                    <a:lstStyle/>
                    <a:p>
                      <a:pPr algn="ctr"/>
                      <a:endParaRPr lang="de-CH" sz="1500" dirty="0"/>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dirty="0"/>
                    </a:p>
                  </a:txBody>
                  <a:tcPr marL="74295" marR="74295" marT="37148" marB="37148" anchor="ctr"/>
                </a:tc>
                <a:tc>
                  <a:txBody>
                    <a:bodyPr/>
                    <a:lstStyle/>
                    <a:p>
                      <a:pPr algn="ctr"/>
                      <a:endParaRPr lang="de-CH" sz="1500" dirty="0"/>
                    </a:p>
                  </a:txBody>
                  <a:tcPr marL="74295" marR="74295" marT="37148" marB="37148" anchor="ctr"/>
                </a:tc>
                <a:tc>
                  <a:txBody>
                    <a:bodyPr/>
                    <a:lstStyle/>
                    <a:p>
                      <a:pPr algn="ctr"/>
                      <a:endParaRPr lang="de-CH" sz="1500" dirty="0"/>
                    </a:p>
                  </a:txBody>
                  <a:tcPr marL="74295" marR="74295" marT="37148" marB="37148" anchor="ctr"/>
                </a:tc>
                <a:tc>
                  <a:txBody>
                    <a:bodyPr/>
                    <a:lstStyle/>
                    <a:p>
                      <a:pPr algn="ctr"/>
                      <a:endParaRPr lang="de-CH" sz="1500"/>
                    </a:p>
                  </a:txBody>
                  <a:tcPr marL="74295" marR="74295" marT="37148" marB="37148" anchor="ctr"/>
                </a:tc>
                <a:tc>
                  <a:txBody>
                    <a:bodyPr/>
                    <a:lstStyle/>
                    <a:p>
                      <a:pPr algn="ctr"/>
                      <a:endParaRPr lang="de-CH" sz="1500" dirty="0"/>
                    </a:p>
                  </a:txBody>
                  <a:tcPr marL="74295" marR="74295" marT="37148" marB="37148" anchor="ctr"/>
                </a:tc>
                <a:extLst>
                  <a:ext uri="{0D108BD9-81ED-4DB2-BD59-A6C34878D82A}">
                    <a16:rowId xmlns:a16="http://schemas.microsoft.com/office/drawing/2014/main" val="3667133807"/>
                  </a:ext>
                </a:extLst>
              </a:tr>
            </a:tbl>
          </a:graphicData>
        </a:graphic>
      </p:graphicFrame>
      <p:sp>
        <p:nvSpPr>
          <p:cNvPr id="3" name="Textplatzhalter 2">
            <a:extLst>
              <a:ext uri="{FF2B5EF4-FFF2-40B4-BE49-F238E27FC236}">
                <a16:creationId xmlns:a16="http://schemas.microsoft.com/office/drawing/2014/main" id="{1F30D74C-3685-62D8-1147-939EA25D647F}"/>
              </a:ext>
            </a:extLst>
          </p:cNvPr>
          <p:cNvSpPr>
            <a:spLocks noGrp="1"/>
          </p:cNvSpPr>
          <p:nvPr>
            <p:ph type="body" sz="quarter" idx="14"/>
          </p:nvPr>
        </p:nvSpPr>
        <p:spPr/>
        <p:txBody>
          <a:bodyPr/>
          <a:lstStyle/>
          <a:p>
            <a:r>
              <a:rPr lang="de-CH" dirty="0"/>
              <a:t>DIENSTLEISTUNGEN</a:t>
            </a:r>
          </a:p>
        </p:txBody>
      </p:sp>
      <p:sp>
        <p:nvSpPr>
          <p:cNvPr id="4" name="Foliennummernplatzhalter 3">
            <a:extLst>
              <a:ext uri="{FF2B5EF4-FFF2-40B4-BE49-F238E27FC236}">
                <a16:creationId xmlns:a16="http://schemas.microsoft.com/office/drawing/2014/main" id="{46BEE395-8E23-B841-B4DD-D9A190B88F1F}"/>
              </a:ext>
            </a:extLst>
          </p:cNvPr>
          <p:cNvSpPr>
            <a:spLocks noGrp="1"/>
          </p:cNvSpPr>
          <p:nvPr>
            <p:ph type="sldNum" sz="quarter" idx="17"/>
          </p:nvPr>
        </p:nvSpPr>
        <p:spPr/>
        <p:txBody>
          <a:bodyPr anchor="t">
            <a:normAutofit/>
          </a:bodyPr>
          <a:lstStyle/>
          <a:p>
            <a:pPr>
              <a:spcAft>
                <a:spcPts val="488"/>
              </a:spcAft>
            </a:pPr>
            <a:fld id="{FA58F0B4-6BC7-4BFB-804F-EE9B892902C7}" type="slidenum">
              <a:rPr lang="en-US" smtClean="0"/>
              <a:pPr>
                <a:spcAft>
                  <a:spcPts val="488"/>
                </a:spcAft>
              </a:pPr>
              <a:t>34</a:t>
            </a:fld>
            <a:endParaRPr lang="en-US"/>
          </a:p>
        </p:txBody>
      </p:sp>
    </p:spTree>
    <p:extLst>
      <p:ext uri="{BB962C8B-B14F-4D97-AF65-F5344CB8AC3E}">
        <p14:creationId xmlns:p14="http://schemas.microsoft.com/office/powerpoint/2010/main" val="20101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BE2CB-383A-0845-8B48-31AAECB18639}"/>
              </a:ext>
            </a:extLst>
          </p:cNvPr>
          <p:cNvSpPr>
            <a:spLocks noGrp="1"/>
          </p:cNvSpPr>
          <p:nvPr>
            <p:ph type="title"/>
          </p:nvPr>
        </p:nvSpPr>
        <p:spPr/>
        <p:txBody>
          <a:bodyPr/>
          <a:lstStyle/>
          <a:p>
            <a:r>
              <a:rPr lang="de-DE" dirty="0"/>
              <a:t>Möglichkeit eines konkreten Ablaufs einer IST-SOLL ANALYSE:</a:t>
            </a:r>
            <a:br>
              <a:rPr lang="de-DE" dirty="0"/>
            </a:br>
            <a:r>
              <a:rPr lang="de-DE" dirty="0"/>
              <a:t>Vorgehen mit einzelner Fachbehörde</a:t>
            </a:r>
          </a:p>
        </p:txBody>
      </p:sp>
      <p:sp>
        <p:nvSpPr>
          <p:cNvPr id="4" name="Textplatzhalter 3">
            <a:extLst>
              <a:ext uri="{FF2B5EF4-FFF2-40B4-BE49-F238E27FC236}">
                <a16:creationId xmlns:a16="http://schemas.microsoft.com/office/drawing/2014/main" id="{B020A07F-798C-EF41-80C7-3172722CFDF9}"/>
              </a:ext>
            </a:extLst>
          </p:cNvPr>
          <p:cNvSpPr>
            <a:spLocks noGrp="1"/>
          </p:cNvSpPr>
          <p:nvPr>
            <p:ph type="body" sz="quarter" idx="18"/>
          </p:nvPr>
        </p:nvSpPr>
        <p:spPr/>
        <p:txBody>
          <a:bodyPr/>
          <a:lstStyle/>
          <a:p>
            <a:r>
              <a:rPr lang="de-CH" dirty="0"/>
              <a:t>DIENSTLEISTUNGEN</a:t>
            </a:r>
          </a:p>
          <a:p>
            <a:endParaRPr lang="de-DE" dirty="0"/>
          </a:p>
        </p:txBody>
      </p:sp>
      <p:sp>
        <p:nvSpPr>
          <p:cNvPr id="5" name="Datumsplatzhalter 4">
            <a:extLst>
              <a:ext uri="{FF2B5EF4-FFF2-40B4-BE49-F238E27FC236}">
                <a16:creationId xmlns:a16="http://schemas.microsoft.com/office/drawing/2014/main" id="{308D776C-D589-154D-8026-BD5C4F58EF93}"/>
              </a:ext>
            </a:extLst>
          </p:cNvPr>
          <p:cNvSpPr>
            <a:spLocks noGrp="1"/>
          </p:cNvSpPr>
          <p:nvPr>
            <p:ph type="dt" sz="half" idx="19"/>
          </p:nvPr>
        </p:nvSpPr>
        <p:spPr>
          <a:xfrm>
            <a:off x="681038" y="6448251"/>
            <a:ext cx="743570" cy="365125"/>
          </a:xfrm>
          <a:prstGeom prst="rect">
            <a:avLst/>
          </a:prstGeom>
        </p:spPr>
        <p:txBody>
          <a:bodyPr vert="horz" lIns="91440" tIns="45720" rIns="91440" bIns="45720" rtlCol="0" anchor="ctr"/>
          <a:lstStyle>
            <a:defPPr>
              <a:defRPr lang="de-DE"/>
            </a:defPPr>
            <a:lvl1pPr algn="l"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842C17FA-4781-B74C-82FA-5601003E381E}" type="datetime1">
              <a:rPr lang="de-CH" smtClean="0"/>
              <a:pPr/>
              <a:t>28.09.23</a:t>
            </a:fld>
            <a:endParaRPr lang="de-CH"/>
          </a:p>
        </p:txBody>
      </p:sp>
      <p:sp>
        <p:nvSpPr>
          <p:cNvPr id="6" name="Fußzeilenplatzhalter 5">
            <a:extLst>
              <a:ext uri="{FF2B5EF4-FFF2-40B4-BE49-F238E27FC236}">
                <a16:creationId xmlns:a16="http://schemas.microsoft.com/office/drawing/2014/main" id="{3DAF314E-882A-9F4C-9843-A8DEEEFA4E6C}"/>
              </a:ext>
            </a:extLst>
          </p:cNvPr>
          <p:cNvSpPr>
            <a:spLocks noGrp="1"/>
          </p:cNvSpPr>
          <p:nvPr>
            <p:ph type="ftr" sz="quarter" idx="20"/>
          </p:nvPr>
        </p:nvSpPr>
        <p:spPr>
          <a:xfrm>
            <a:off x="1568624" y="6448251"/>
            <a:ext cx="5688631" cy="365125"/>
          </a:xfrm>
          <a:prstGeom prst="rect">
            <a:avLst/>
          </a:prstGeom>
        </p:spPr>
        <p:txBody>
          <a:bodyPr vert="horz" lIns="91440" tIns="45720" rIns="91440" bIns="45720" rtlCol="0" anchor="ctr"/>
          <a:lstStyle>
            <a:defPPr>
              <a:defRPr lang="de-DE"/>
            </a:defPPr>
            <a:lvl1pPr algn="ct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dirty="0" err="1"/>
              <a:t>www.ombudsstelle</a:t>
            </a:r>
            <a:r>
              <a:rPr lang="de-CH" dirty="0"/>
              <a:t>-kinderrechte-</a:t>
            </a:r>
            <a:r>
              <a:rPr lang="de-CH" dirty="0" err="1"/>
              <a:t>schweiz.ch</a:t>
            </a:r>
            <a:r>
              <a:rPr lang="de-CH" dirty="0"/>
              <a:t>    </a:t>
            </a:r>
            <a:r>
              <a:rPr lang="de-CH" dirty="0" err="1"/>
              <a:t>www.kinderombudsstelle.ch</a:t>
            </a:r>
            <a:endParaRPr lang="de-CH" dirty="0"/>
          </a:p>
        </p:txBody>
      </p:sp>
      <p:sp>
        <p:nvSpPr>
          <p:cNvPr id="7" name="Foliennummernplatzhalter 6">
            <a:extLst>
              <a:ext uri="{FF2B5EF4-FFF2-40B4-BE49-F238E27FC236}">
                <a16:creationId xmlns:a16="http://schemas.microsoft.com/office/drawing/2014/main" id="{F1A3C596-CA20-304E-B939-F5FE85A4CCA4}"/>
              </a:ext>
            </a:extLst>
          </p:cNvPr>
          <p:cNvSpPr>
            <a:spLocks noGrp="1"/>
          </p:cNvSpPr>
          <p:nvPr>
            <p:ph type="sldNum" sz="quarter" idx="21"/>
          </p:nvPr>
        </p:nvSpPr>
        <p:spPr>
          <a:xfrm>
            <a:off x="7332662" y="6448251"/>
            <a:ext cx="2228850" cy="365125"/>
          </a:xfrm>
          <a:prstGeom prst="rect">
            <a:avLst/>
          </a:prstGeom>
        </p:spPr>
        <p:txBody>
          <a:bodyPr vert="horz" lIns="91440" tIns="45720" rIns="91440" bIns="45720" rtlCol="0" anchor="ctr"/>
          <a:lstStyle>
            <a:defPPr>
              <a:defRPr lang="de-DE"/>
            </a:defPPr>
            <a:lvl1pPr algn="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413592DA-FECF-9D4F-9E43-6ED9FA31EF31}" type="slidenum">
              <a:rPr lang="de-CH" smtClean="0"/>
              <a:pPr/>
              <a:t>35</a:t>
            </a:fld>
            <a:endParaRPr lang="de-CH"/>
          </a:p>
        </p:txBody>
      </p:sp>
      <p:graphicFrame>
        <p:nvGraphicFramePr>
          <p:cNvPr id="8" name="Inhaltsplatzhalter 7">
            <a:extLst>
              <a:ext uri="{FF2B5EF4-FFF2-40B4-BE49-F238E27FC236}">
                <a16:creationId xmlns:a16="http://schemas.microsoft.com/office/drawing/2014/main" id="{786FC8BA-37DB-9F47-8FCE-94E4C3FB01A2}"/>
              </a:ext>
            </a:extLst>
          </p:cNvPr>
          <p:cNvGraphicFramePr>
            <a:graphicFrameLocks noGrp="1"/>
          </p:cNvGraphicFramePr>
          <p:nvPr>
            <p:ph sz="quarter" idx="13"/>
          </p:nvPr>
        </p:nvGraphicFramePr>
        <p:xfrm>
          <a:off x="639763" y="1628775"/>
          <a:ext cx="8853487" cy="4248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836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BE2CB-383A-0845-8B48-31AAECB18639}"/>
              </a:ext>
            </a:extLst>
          </p:cNvPr>
          <p:cNvSpPr>
            <a:spLocks noGrp="1"/>
          </p:cNvSpPr>
          <p:nvPr>
            <p:ph type="title"/>
          </p:nvPr>
        </p:nvSpPr>
        <p:spPr/>
        <p:txBody>
          <a:bodyPr>
            <a:normAutofit fontScale="90000"/>
          </a:bodyPr>
          <a:lstStyle/>
          <a:p>
            <a:r>
              <a:rPr lang="de-DE" dirty="0"/>
              <a:t>Möglichkeit eines konkreten Ablaufs mit mehreren IST-SOLL ANALYSE: </a:t>
            </a:r>
            <a:br>
              <a:rPr lang="de-DE" dirty="0"/>
            </a:br>
            <a:r>
              <a:rPr lang="de-DE" dirty="0"/>
              <a:t>Vorgehen mit Fachgruppe / Arbeitsgruppe</a:t>
            </a:r>
          </a:p>
        </p:txBody>
      </p:sp>
      <p:sp>
        <p:nvSpPr>
          <p:cNvPr id="4" name="Textplatzhalter 3">
            <a:extLst>
              <a:ext uri="{FF2B5EF4-FFF2-40B4-BE49-F238E27FC236}">
                <a16:creationId xmlns:a16="http://schemas.microsoft.com/office/drawing/2014/main" id="{B020A07F-798C-EF41-80C7-3172722CFDF9}"/>
              </a:ext>
            </a:extLst>
          </p:cNvPr>
          <p:cNvSpPr>
            <a:spLocks noGrp="1"/>
          </p:cNvSpPr>
          <p:nvPr>
            <p:ph type="body" sz="quarter" idx="18"/>
          </p:nvPr>
        </p:nvSpPr>
        <p:spPr/>
        <p:txBody>
          <a:bodyPr/>
          <a:lstStyle/>
          <a:p>
            <a:r>
              <a:rPr lang="de-CH" dirty="0"/>
              <a:t>DIENSTLEISTUNGEN</a:t>
            </a:r>
          </a:p>
          <a:p>
            <a:endParaRPr lang="de-DE" dirty="0"/>
          </a:p>
        </p:txBody>
      </p:sp>
      <p:sp>
        <p:nvSpPr>
          <p:cNvPr id="5" name="Datumsplatzhalter 4">
            <a:extLst>
              <a:ext uri="{FF2B5EF4-FFF2-40B4-BE49-F238E27FC236}">
                <a16:creationId xmlns:a16="http://schemas.microsoft.com/office/drawing/2014/main" id="{308D776C-D589-154D-8026-BD5C4F58EF93}"/>
              </a:ext>
            </a:extLst>
          </p:cNvPr>
          <p:cNvSpPr>
            <a:spLocks noGrp="1"/>
          </p:cNvSpPr>
          <p:nvPr>
            <p:ph type="dt" sz="half" idx="19"/>
          </p:nvPr>
        </p:nvSpPr>
        <p:spPr>
          <a:xfrm>
            <a:off x="681038" y="6448251"/>
            <a:ext cx="743570" cy="365125"/>
          </a:xfrm>
          <a:prstGeom prst="rect">
            <a:avLst/>
          </a:prstGeom>
        </p:spPr>
        <p:txBody>
          <a:bodyPr vert="horz" lIns="91440" tIns="45720" rIns="91440" bIns="45720" rtlCol="0" anchor="ctr"/>
          <a:lstStyle>
            <a:defPPr>
              <a:defRPr lang="de-DE"/>
            </a:defPPr>
            <a:lvl1pPr algn="l"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842C17FA-4781-B74C-82FA-5601003E381E}" type="datetime1">
              <a:rPr lang="de-CH" smtClean="0"/>
              <a:pPr/>
              <a:t>28.09.23</a:t>
            </a:fld>
            <a:endParaRPr lang="de-CH"/>
          </a:p>
        </p:txBody>
      </p:sp>
      <p:sp>
        <p:nvSpPr>
          <p:cNvPr id="6" name="Fußzeilenplatzhalter 5">
            <a:extLst>
              <a:ext uri="{FF2B5EF4-FFF2-40B4-BE49-F238E27FC236}">
                <a16:creationId xmlns:a16="http://schemas.microsoft.com/office/drawing/2014/main" id="{3DAF314E-882A-9F4C-9843-A8DEEEFA4E6C}"/>
              </a:ext>
            </a:extLst>
          </p:cNvPr>
          <p:cNvSpPr>
            <a:spLocks noGrp="1"/>
          </p:cNvSpPr>
          <p:nvPr>
            <p:ph type="ftr" sz="quarter" idx="20"/>
          </p:nvPr>
        </p:nvSpPr>
        <p:spPr>
          <a:xfrm>
            <a:off x="1568624" y="6448251"/>
            <a:ext cx="5688631" cy="365125"/>
          </a:xfrm>
          <a:prstGeom prst="rect">
            <a:avLst/>
          </a:prstGeom>
        </p:spPr>
        <p:txBody>
          <a:bodyPr vert="horz" lIns="91440" tIns="45720" rIns="91440" bIns="45720" rtlCol="0" anchor="ctr"/>
          <a:lstStyle>
            <a:defPPr>
              <a:defRPr lang="de-DE"/>
            </a:defPPr>
            <a:lvl1pPr algn="ct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F1A3C596-CA20-304E-B939-F5FE85A4CCA4}"/>
              </a:ext>
            </a:extLst>
          </p:cNvPr>
          <p:cNvSpPr>
            <a:spLocks noGrp="1"/>
          </p:cNvSpPr>
          <p:nvPr>
            <p:ph type="sldNum" sz="quarter" idx="21"/>
          </p:nvPr>
        </p:nvSpPr>
        <p:spPr>
          <a:xfrm>
            <a:off x="7332662" y="6448251"/>
            <a:ext cx="2228850" cy="365125"/>
          </a:xfrm>
          <a:prstGeom prst="rect">
            <a:avLst/>
          </a:prstGeom>
        </p:spPr>
        <p:txBody>
          <a:bodyPr vert="horz" lIns="91440" tIns="45720" rIns="91440" bIns="45720" rtlCol="0" anchor="ctr"/>
          <a:lstStyle>
            <a:defPPr>
              <a:defRPr lang="de-DE"/>
            </a:defPPr>
            <a:lvl1pPr algn="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413592DA-FECF-9D4F-9E43-6ED9FA31EF31}" type="slidenum">
              <a:rPr lang="de-CH" smtClean="0"/>
              <a:pPr/>
              <a:t>36</a:t>
            </a:fld>
            <a:endParaRPr lang="de-CH"/>
          </a:p>
        </p:txBody>
      </p:sp>
      <p:graphicFrame>
        <p:nvGraphicFramePr>
          <p:cNvPr id="8" name="Inhaltsplatzhalter 7">
            <a:extLst>
              <a:ext uri="{FF2B5EF4-FFF2-40B4-BE49-F238E27FC236}">
                <a16:creationId xmlns:a16="http://schemas.microsoft.com/office/drawing/2014/main" id="{786FC8BA-37DB-9F47-8FCE-94E4C3FB01A2}"/>
              </a:ext>
            </a:extLst>
          </p:cNvPr>
          <p:cNvGraphicFramePr>
            <a:graphicFrameLocks noGrp="1"/>
          </p:cNvGraphicFramePr>
          <p:nvPr>
            <p:ph sz="quarter" idx="13"/>
          </p:nvPr>
        </p:nvGraphicFramePr>
        <p:xfrm>
          <a:off x="639763" y="1628775"/>
          <a:ext cx="8853487" cy="4248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915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BCBC2-3EA4-4D46-B36F-19518E32F91E}"/>
              </a:ext>
            </a:extLst>
          </p:cNvPr>
          <p:cNvSpPr>
            <a:spLocks noGrp="1"/>
          </p:cNvSpPr>
          <p:nvPr>
            <p:ph type="title"/>
          </p:nvPr>
        </p:nvSpPr>
        <p:spPr/>
        <p:txBody>
          <a:bodyPr/>
          <a:lstStyle/>
          <a:p>
            <a:r>
              <a:rPr lang="de-DE" dirty="0"/>
              <a:t>Eine Arbeitsgruppe führt zur </a:t>
            </a:r>
            <a:r>
              <a:rPr lang="de-DE" dirty="0" err="1"/>
              <a:t>grösstmöglichen</a:t>
            </a:r>
            <a:r>
              <a:rPr lang="de-DE" dirty="0"/>
              <a:t> Wirkung für Kinder</a:t>
            </a:r>
          </a:p>
        </p:txBody>
      </p:sp>
      <p:sp>
        <p:nvSpPr>
          <p:cNvPr id="3" name="Inhaltsplatzhalter 2">
            <a:extLst>
              <a:ext uri="{FF2B5EF4-FFF2-40B4-BE49-F238E27FC236}">
                <a16:creationId xmlns:a16="http://schemas.microsoft.com/office/drawing/2014/main" id="{05341EFF-5934-8E4D-82CF-29B579DDA623}"/>
              </a:ext>
            </a:extLst>
          </p:cNvPr>
          <p:cNvSpPr>
            <a:spLocks noGrp="1"/>
          </p:cNvSpPr>
          <p:nvPr>
            <p:ph sz="quarter" idx="13"/>
          </p:nvPr>
        </p:nvSpPr>
        <p:spPr/>
        <p:txBody>
          <a:bodyPr/>
          <a:lstStyle/>
          <a:p>
            <a:r>
              <a:rPr lang="de-DE" sz="2000" dirty="0"/>
              <a:t>Abdeckung von Schnittstellenproblematiken → kooperative Zusammenarbeit</a:t>
            </a:r>
          </a:p>
          <a:p>
            <a:endParaRPr lang="de-DE" sz="2000" dirty="0"/>
          </a:p>
          <a:p>
            <a:r>
              <a:rPr lang="de-DE" sz="2000" dirty="0"/>
              <a:t>Hohe Effizienz → alle relevanten Behörden sitzen an einem Tisch</a:t>
            </a:r>
          </a:p>
          <a:p>
            <a:endParaRPr lang="de-DE" sz="2000" dirty="0"/>
          </a:p>
          <a:p>
            <a:r>
              <a:rPr lang="de-DE" sz="2000" dirty="0"/>
              <a:t>Vernetzung/Austausch zwischen Verwaltung und Behörden → Vertrauen</a:t>
            </a:r>
          </a:p>
          <a:p>
            <a:endParaRPr lang="de-DE" sz="2000" dirty="0"/>
          </a:p>
          <a:p>
            <a:r>
              <a:rPr lang="de-DE" sz="2000" dirty="0"/>
              <a:t>Hohe Sensibilisierung für Kinderrechte → diverse Perspektiven finden Beachtung</a:t>
            </a:r>
          </a:p>
          <a:p>
            <a:endParaRPr lang="de-DE" sz="2000" dirty="0"/>
          </a:p>
          <a:p>
            <a:r>
              <a:rPr lang="de-DE" sz="2000" dirty="0"/>
              <a:t>Vermeidung von </a:t>
            </a:r>
            <a:r>
              <a:rPr lang="de-DE" sz="2000" dirty="0" err="1"/>
              <a:t>Doppelspurigkeiten</a:t>
            </a:r>
            <a:r>
              <a:rPr lang="de-DE" sz="2000" dirty="0"/>
              <a:t> → alle “ziehen an einem Strick“</a:t>
            </a:r>
          </a:p>
          <a:p>
            <a:endParaRPr lang="de-DE" dirty="0"/>
          </a:p>
        </p:txBody>
      </p:sp>
      <p:sp>
        <p:nvSpPr>
          <p:cNvPr id="4" name="Textplatzhalter 3">
            <a:extLst>
              <a:ext uri="{FF2B5EF4-FFF2-40B4-BE49-F238E27FC236}">
                <a16:creationId xmlns:a16="http://schemas.microsoft.com/office/drawing/2014/main" id="{8B2C507B-8C69-6641-A72B-DBE2BEEBE27B}"/>
              </a:ext>
            </a:extLst>
          </p:cNvPr>
          <p:cNvSpPr>
            <a:spLocks noGrp="1"/>
          </p:cNvSpPr>
          <p:nvPr>
            <p:ph type="body" sz="quarter" idx="18"/>
          </p:nvPr>
        </p:nvSpPr>
        <p:spPr/>
        <p:txBody>
          <a:bodyPr/>
          <a:lstStyle/>
          <a:p>
            <a:r>
              <a:rPr lang="de-CH" dirty="0"/>
              <a:t>DIENSTLEISTUNGEN</a:t>
            </a:r>
          </a:p>
          <a:p>
            <a:endParaRPr lang="de-DE" dirty="0"/>
          </a:p>
        </p:txBody>
      </p:sp>
      <p:sp>
        <p:nvSpPr>
          <p:cNvPr id="5" name="Datumsplatzhalter 4">
            <a:extLst>
              <a:ext uri="{FF2B5EF4-FFF2-40B4-BE49-F238E27FC236}">
                <a16:creationId xmlns:a16="http://schemas.microsoft.com/office/drawing/2014/main" id="{E7265A76-C615-8D43-8AA8-12FE3EB8AB62}"/>
              </a:ext>
            </a:extLst>
          </p:cNvPr>
          <p:cNvSpPr>
            <a:spLocks noGrp="1"/>
          </p:cNvSpPr>
          <p:nvPr>
            <p:ph type="dt" sz="half" idx="19"/>
          </p:nvPr>
        </p:nvSpPr>
        <p:spPr>
          <a:xfrm>
            <a:off x="681038" y="6448251"/>
            <a:ext cx="743570" cy="365125"/>
          </a:xfrm>
          <a:prstGeom prst="rect">
            <a:avLst/>
          </a:prstGeom>
        </p:spPr>
        <p:txBody>
          <a:bodyPr vert="horz" lIns="91440" tIns="45720" rIns="91440" bIns="45720" rtlCol="0" anchor="ctr"/>
          <a:lstStyle>
            <a:defPPr>
              <a:defRPr lang="de-DE"/>
            </a:defPPr>
            <a:lvl1pPr algn="l"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842C17FA-4781-B74C-82FA-5601003E381E}" type="datetime1">
              <a:rPr lang="de-CH" smtClean="0"/>
              <a:pPr/>
              <a:t>28.09.23</a:t>
            </a:fld>
            <a:endParaRPr lang="de-CH"/>
          </a:p>
        </p:txBody>
      </p:sp>
      <p:sp>
        <p:nvSpPr>
          <p:cNvPr id="6" name="Fußzeilenplatzhalter 5">
            <a:extLst>
              <a:ext uri="{FF2B5EF4-FFF2-40B4-BE49-F238E27FC236}">
                <a16:creationId xmlns:a16="http://schemas.microsoft.com/office/drawing/2014/main" id="{58C81055-49A2-B346-9899-0E2BCAD5FC9A}"/>
              </a:ext>
            </a:extLst>
          </p:cNvPr>
          <p:cNvSpPr>
            <a:spLocks noGrp="1"/>
          </p:cNvSpPr>
          <p:nvPr>
            <p:ph type="ftr" sz="quarter" idx="20"/>
          </p:nvPr>
        </p:nvSpPr>
        <p:spPr>
          <a:xfrm>
            <a:off x="1568624" y="6448251"/>
            <a:ext cx="5688631" cy="365125"/>
          </a:xfrm>
          <a:prstGeom prst="rect">
            <a:avLst/>
          </a:prstGeom>
        </p:spPr>
        <p:txBody>
          <a:bodyPr vert="horz" lIns="91440" tIns="45720" rIns="91440" bIns="45720" rtlCol="0" anchor="ctr"/>
          <a:lstStyle>
            <a:defPPr>
              <a:defRPr lang="de-DE"/>
            </a:defPPr>
            <a:lvl1pPr algn="ct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C39AE75E-6FFF-EC4F-A3C5-4D5D400A4E71}"/>
              </a:ext>
            </a:extLst>
          </p:cNvPr>
          <p:cNvSpPr>
            <a:spLocks noGrp="1"/>
          </p:cNvSpPr>
          <p:nvPr>
            <p:ph type="sldNum" sz="quarter" idx="21"/>
          </p:nvPr>
        </p:nvSpPr>
        <p:spPr>
          <a:xfrm>
            <a:off x="7332662" y="6448251"/>
            <a:ext cx="2228850" cy="365125"/>
          </a:xfrm>
          <a:prstGeom prst="rect">
            <a:avLst/>
          </a:prstGeom>
        </p:spPr>
        <p:txBody>
          <a:bodyPr vert="horz" lIns="91440" tIns="45720" rIns="91440" bIns="45720" rtlCol="0" anchor="ctr"/>
          <a:lstStyle>
            <a:defPPr>
              <a:defRPr lang="de-DE"/>
            </a:defPPr>
            <a:lvl1pPr algn="r" defTabSz="457200" rtl="0" fontAlgn="base">
              <a:spcBef>
                <a:spcPct val="0"/>
              </a:spcBef>
              <a:spcAft>
                <a:spcPct val="0"/>
              </a:spcAft>
              <a:defRPr sz="1000" b="0" kern="1200">
                <a:solidFill>
                  <a:schemeClr val="tx1">
                    <a:tint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fld id="{413592DA-FECF-9D4F-9E43-6ED9FA31EF31}" type="slidenum">
              <a:rPr lang="de-CH" smtClean="0"/>
              <a:pPr/>
              <a:t>37</a:t>
            </a:fld>
            <a:endParaRPr lang="de-CH"/>
          </a:p>
        </p:txBody>
      </p:sp>
    </p:spTree>
    <p:extLst>
      <p:ext uri="{BB962C8B-B14F-4D97-AF65-F5344CB8AC3E}">
        <p14:creationId xmlns:p14="http://schemas.microsoft.com/office/powerpoint/2010/main" val="2551121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 name="Bild 26">
            <a:extLst>
              <a:ext uri="{FF2B5EF4-FFF2-40B4-BE49-F238E27FC236}">
                <a16:creationId xmlns:a16="http://schemas.microsoft.com/office/drawing/2014/main" id="{9E78DA80-C671-4845-94F0-93F9D68635CB}"/>
              </a:ext>
            </a:extLst>
          </p:cNvPr>
          <p:cNvPicPr>
            <a:picLocks noChangeAspect="1"/>
          </p:cNvPicPr>
          <p:nvPr/>
        </p:nvPicPr>
        <p:blipFill>
          <a:blip r:embed="rId3">
            <a:alphaModFix amt="9000"/>
            <a:extLst>
              <a:ext uri="{28A0092B-C50C-407E-A947-70E740481C1C}">
                <a14:useLocalDpi xmlns:a14="http://schemas.microsoft.com/office/drawing/2010/main"/>
              </a:ext>
            </a:extLst>
          </a:blip>
          <a:stretch>
            <a:fillRect/>
          </a:stretch>
        </p:blipFill>
        <p:spPr>
          <a:xfrm>
            <a:off x="651869" y="1516063"/>
            <a:ext cx="8420442" cy="5613629"/>
          </a:xfrm>
          <a:prstGeom prst="rect">
            <a:avLst/>
          </a:prstGeom>
        </p:spPr>
      </p:pic>
      <p:sp>
        <p:nvSpPr>
          <p:cNvPr id="2" name="Titel 1">
            <a:extLst>
              <a:ext uri="{FF2B5EF4-FFF2-40B4-BE49-F238E27FC236}">
                <a16:creationId xmlns:a16="http://schemas.microsoft.com/office/drawing/2014/main" id="{1DD6EE3D-8314-5547-9B4D-89046D66025A}"/>
              </a:ext>
            </a:extLst>
          </p:cNvPr>
          <p:cNvSpPr>
            <a:spLocks noGrp="1"/>
          </p:cNvSpPr>
          <p:nvPr>
            <p:ph type="title"/>
          </p:nvPr>
        </p:nvSpPr>
        <p:spPr/>
        <p:txBody>
          <a:bodyPr/>
          <a:lstStyle/>
          <a:p>
            <a:r>
              <a:rPr lang="de-DE" dirty="0"/>
              <a:t>Vision - Plurales föderalistisches Ombuds-Modell </a:t>
            </a:r>
            <a:r>
              <a:rPr lang="de-DE" sz="1600" dirty="0"/>
              <a:t>(OS &amp; OSKR CH)</a:t>
            </a:r>
            <a:endParaRPr lang="de-DE" dirty="0"/>
          </a:p>
        </p:txBody>
      </p:sp>
      <p:pic>
        <p:nvPicPr>
          <p:cNvPr id="107" name="Inhaltsplatzhalter 56" descr="Verbindungen">
            <a:extLst>
              <a:ext uri="{FF2B5EF4-FFF2-40B4-BE49-F238E27FC236}">
                <a16:creationId xmlns:a16="http://schemas.microsoft.com/office/drawing/2014/main" id="{579A9535-91B5-144B-B932-7E89FBC61C1B}"/>
              </a:ext>
            </a:extLst>
          </p:cNvPr>
          <p:cNvPicPr>
            <a:picLocks noGrp="1" noChangeAspect="1"/>
          </p:cNvPicPr>
          <p:nvPr>
            <p:ph sz="quarter" idx="13"/>
          </p:nvPr>
        </p:nvPicPr>
        <p:blipFill>
          <a:blip r:embed="rId4">
            <a:extLst>
              <a:ext uri="{96DAC541-7B7A-43D3-8B79-37D633B846F1}">
                <asvg:svgBlip xmlns:asvg="http://schemas.microsoft.com/office/drawing/2016/SVG/main" r:embed="rId5"/>
              </a:ext>
            </a:extLst>
          </a:blip>
          <a:stretch>
            <a:fillRect/>
          </a:stretch>
        </p:blipFill>
        <p:spPr>
          <a:xfrm>
            <a:off x="5241032" y="5733256"/>
            <a:ext cx="914400" cy="914400"/>
          </a:xfrm>
        </p:spPr>
      </p:pic>
      <p:sp>
        <p:nvSpPr>
          <p:cNvPr id="7" name="Textplatzhalter 6">
            <a:extLst>
              <a:ext uri="{FF2B5EF4-FFF2-40B4-BE49-F238E27FC236}">
                <a16:creationId xmlns:a16="http://schemas.microsoft.com/office/drawing/2014/main" id="{DD0947B0-5CC2-3E46-89CE-368A0883C9E4}"/>
              </a:ext>
            </a:extLst>
          </p:cNvPr>
          <p:cNvSpPr>
            <a:spLocks noGrp="1"/>
          </p:cNvSpPr>
          <p:nvPr>
            <p:ph type="body" sz="quarter" idx="14"/>
          </p:nvPr>
        </p:nvSpPr>
        <p:spPr/>
        <p:txBody>
          <a:bodyPr/>
          <a:lstStyle/>
          <a:p>
            <a:r>
              <a:rPr lang="de-DE" dirty="0"/>
              <a:t>GESETZGEBUNG</a:t>
            </a:r>
          </a:p>
        </p:txBody>
      </p:sp>
      <p:sp>
        <p:nvSpPr>
          <p:cNvPr id="8" name="Oval 7">
            <a:extLst>
              <a:ext uri="{FF2B5EF4-FFF2-40B4-BE49-F238E27FC236}">
                <a16:creationId xmlns:a16="http://schemas.microsoft.com/office/drawing/2014/main" id="{80264C49-EC9A-5149-B192-12AB99063B1F}"/>
              </a:ext>
            </a:extLst>
          </p:cNvPr>
          <p:cNvSpPr/>
          <p:nvPr/>
        </p:nvSpPr>
        <p:spPr>
          <a:xfrm>
            <a:off x="5205120" y="1700808"/>
            <a:ext cx="828000" cy="8280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a:latin typeface="PT Sans" panose="020B0503020203020204" pitchFamily="34" charset="77"/>
              </a:rPr>
              <a:t>OSKR</a:t>
            </a:r>
            <a:br>
              <a:rPr lang="de-DE" sz="1000">
                <a:latin typeface="PT Sans" panose="020B0503020203020204" pitchFamily="34" charset="77"/>
              </a:rPr>
            </a:br>
            <a:r>
              <a:rPr lang="de-DE" sz="1000">
                <a:latin typeface="PT Sans" panose="020B0503020203020204" pitchFamily="34" charset="77"/>
              </a:rPr>
              <a:t>CH</a:t>
            </a:r>
            <a:br>
              <a:rPr lang="de-DE" sz="1000">
                <a:latin typeface="PT Sans" panose="020B0503020203020204" pitchFamily="34" charset="77"/>
              </a:rPr>
            </a:br>
            <a:r>
              <a:rPr lang="de-DE" sz="700">
                <a:latin typeface="PT Sans" panose="020B0503020203020204" pitchFamily="34" charset="77"/>
              </a:rPr>
              <a:t>DE &amp; FR &amp; IT</a:t>
            </a:r>
          </a:p>
        </p:txBody>
      </p:sp>
      <p:sp>
        <p:nvSpPr>
          <p:cNvPr id="9" name="Textfeld 8">
            <a:extLst>
              <a:ext uri="{FF2B5EF4-FFF2-40B4-BE49-F238E27FC236}">
                <a16:creationId xmlns:a16="http://schemas.microsoft.com/office/drawing/2014/main" id="{3D1026E2-FE67-AB47-B353-973B919B4418}"/>
              </a:ext>
            </a:extLst>
          </p:cNvPr>
          <p:cNvSpPr txBox="1"/>
          <p:nvPr/>
        </p:nvSpPr>
        <p:spPr>
          <a:xfrm>
            <a:off x="632520" y="1999873"/>
            <a:ext cx="4355231" cy="276999"/>
          </a:xfrm>
          <a:prstGeom prst="rect">
            <a:avLst/>
          </a:prstGeom>
          <a:noFill/>
          <a:ln>
            <a:solidFill>
              <a:schemeClr val="accent1"/>
            </a:solidFill>
          </a:ln>
        </p:spPr>
        <p:txBody>
          <a:bodyPr wrap="none" rtlCol="0">
            <a:spAutoFit/>
          </a:bodyPr>
          <a:lstStyle/>
          <a:p>
            <a:r>
              <a:rPr lang="de-DE" sz="1200" dirty="0">
                <a:solidFill>
                  <a:schemeClr val="accent1"/>
                </a:solidFill>
                <a:latin typeface="PT Sans" panose="020B0503020203020204" pitchFamily="34" charset="77"/>
              </a:rPr>
              <a:t>National (Spezialisierung Justiz (Rechtssystem) – Kinderrechte)</a:t>
            </a:r>
          </a:p>
        </p:txBody>
      </p:sp>
      <p:sp>
        <p:nvSpPr>
          <p:cNvPr id="10" name="Textfeld 9">
            <a:extLst>
              <a:ext uri="{FF2B5EF4-FFF2-40B4-BE49-F238E27FC236}">
                <a16:creationId xmlns:a16="http://schemas.microsoft.com/office/drawing/2014/main" id="{EFB2AA42-19D7-9944-AF02-958C13F0EA0E}"/>
              </a:ext>
            </a:extLst>
          </p:cNvPr>
          <p:cNvSpPr txBox="1"/>
          <p:nvPr/>
        </p:nvSpPr>
        <p:spPr>
          <a:xfrm>
            <a:off x="632520" y="3296017"/>
            <a:ext cx="3042628" cy="276999"/>
          </a:xfrm>
          <a:prstGeom prst="rect">
            <a:avLst/>
          </a:prstGeom>
          <a:noFill/>
        </p:spPr>
        <p:txBody>
          <a:bodyPr wrap="none" rtlCol="0">
            <a:spAutoFit/>
          </a:bodyPr>
          <a:lstStyle/>
          <a:p>
            <a:r>
              <a:rPr lang="de-DE" sz="1200" dirty="0">
                <a:solidFill>
                  <a:schemeClr val="accent1">
                    <a:lumMod val="50000"/>
                  </a:schemeClr>
                </a:solidFill>
                <a:latin typeface="PT Sans" panose="020B0503020203020204" pitchFamily="34" charset="77"/>
              </a:rPr>
              <a:t>Kantonale OS (26 kantonale Verwaltungen)</a:t>
            </a:r>
          </a:p>
        </p:txBody>
      </p:sp>
      <p:sp>
        <p:nvSpPr>
          <p:cNvPr id="11" name="Textfeld 10">
            <a:extLst>
              <a:ext uri="{FF2B5EF4-FFF2-40B4-BE49-F238E27FC236}">
                <a16:creationId xmlns:a16="http://schemas.microsoft.com/office/drawing/2014/main" id="{C063957F-B0E2-2B44-9281-2983D15F6FC9}"/>
              </a:ext>
            </a:extLst>
          </p:cNvPr>
          <p:cNvSpPr txBox="1"/>
          <p:nvPr/>
        </p:nvSpPr>
        <p:spPr>
          <a:xfrm>
            <a:off x="632520" y="4941168"/>
            <a:ext cx="1924501" cy="461665"/>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lokale Fachstellen, Ämter</a:t>
            </a:r>
            <a:br>
              <a:rPr lang="de-DE" sz="1200">
                <a:solidFill>
                  <a:schemeClr val="accent1">
                    <a:lumMod val="50000"/>
                  </a:schemeClr>
                </a:solidFill>
                <a:latin typeface="PT Sans" panose="020B0503020203020204" pitchFamily="34" charset="77"/>
              </a:rPr>
            </a:br>
            <a:r>
              <a:rPr lang="de-DE" sz="1200">
                <a:solidFill>
                  <a:schemeClr val="accent1">
                    <a:lumMod val="50000"/>
                  </a:schemeClr>
                </a:solidFill>
                <a:latin typeface="PT Sans" panose="020B0503020203020204" pitchFamily="34" charset="77"/>
              </a:rPr>
              <a:t>Behörden &amp; Gerichte etc.</a:t>
            </a:r>
          </a:p>
        </p:txBody>
      </p:sp>
      <p:sp>
        <p:nvSpPr>
          <p:cNvPr id="12" name="Textfeld 11">
            <a:extLst>
              <a:ext uri="{FF2B5EF4-FFF2-40B4-BE49-F238E27FC236}">
                <a16:creationId xmlns:a16="http://schemas.microsoft.com/office/drawing/2014/main" id="{A2D26DE4-B222-6B4F-803C-492A1A0A5B58}"/>
              </a:ext>
            </a:extLst>
          </p:cNvPr>
          <p:cNvSpPr txBox="1"/>
          <p:nvPr/>
        </p:nvSpPr>
        <p:spPr>
          <a:xfrm>
            <a:off x="632520" y="5849327"/>
            <a:ext cx="899605" cy="461665"/>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Umfeld</a:t>
            </a:r>
            <a:br>
              <a:rPr lang="de-DE" sz="1200">
                <a:solidFill>
                  <a:schemeClr val="accent1">
                    <a:lumMod val="50000"/>
                  </a:schemeClr>
                </a:solidFill>
                <a:latin typeface="PT Sans" panose="020B0503020203020204" pitchFamily="34" charset="77"/>
              </a:rPr>
            </a:br>
            <a:r>
              <a:rPr lang="de-DE" sz="1200">
                <a:solidFill>
                  <a:schemeClr val="accent1">
                    <a:lumMod val="50000"/>
                  </a:schemeClr>
                </a:solidFill>
                <a:latin typeface="PT Sans" panose="020B0503020203020204" pitchFamily="34" charset="77"/>
              </a:rPr>
              <a:t>des Kindes</a:t>
            </a:r>
          </a:p>
        </p:txBody>
      </p:sp>
      <p:sp>
        <p:nvSpPr>
          <p:cNvPr id="30" name="Oval 29">
            <a:extLst>
              <a:ext uri="{FF2B5EF4-FFF2-40B4-BE49-F238E27FC236}">
                <a16:creationId xmlns:a16="http://schemas.microsoft.com/office/drawing/2014/main" id="{5F78B53B-4907-2F44-B8AE-65A7D10FFB48}"/>
              </a:ext>
            </a:extLst>
          </p:cNvPr>
          <p:cNvSpPr/>
          <p:nvPr/>
        </p:nvSpPr>
        <p:spPr>
          <a:xfrm>
            <a:off x="8587985"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VD</a:t>
            </a:r>
          </a:p>
        </p:txBody>
      </p:sp>
      <p:sp>
        <p:nvSpPr>
          <p:cNvPr id="31" name="Oval 30">
            <a:extLst>
              <a:ext uri="{FF2B5EF4-FFF2-40B4-BE49-F238E27FC236}">
                <a16:creationId xmlns:a16="http://schemas.microsoft.com/office/drawing/2014/main" id="{26CE773F-F0A0-0949-9413-99EFCFAF9345}"/>
              </a:ext>
            </a:extLst>
          </p:cNvPr>
          <p:cNvSpPr/>
          <p:nvPr/>
        </p:nvSpPr>
        <p:spPr>
          <a:xfrm>
            <a:off x="3103841"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GE</a:t>
            </a:r>
          </a:p>
        </p:txBody>
      </p:sp>
      <p:sp>
        <p:nvSpPr>
          <p:cNvPr id="32" name="Oval 31">
            <a:extLst>
              <a:ext uri="{FF2B5EF4-FFF2-40B4-BE49-F238E27FC236}">
                <a16:creationId xmlns:a16="http://schemas.microsoft.com/office/drawing/2014/main" id="{4ACE4CBC-F27C-354D-BFC5-BDFBA3D4D656}"/>
              </a:ext>
            </a:extLst>
          </p:cNvPr>
          <p:cNvSpPr/>
          <p:nvPr/>
        </p:nvSpPr>
        <p:spPr>
          <a:xfrm>
            <a:off x="2761082"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FR</a:t>
            </a:r>
          </a:p>
        </p:txBody>
      </p:sp>
      <p:sp>
        <p:nvSpPr>
          <p:cNvPr id="34" name="Oval 33">
            <a:extLst>
              <a:ext uri="{FF2B5EF4-FFF2-40B4-BE49-F238E27FC236}">
                <a16:creationId xmlns:a16="http://schemas.microsoft.com/office/drawing/2014/main" id="{6C851599-7996-AC4D-9D38-F26B780B5E5F}"/>
              </a:ext>
            </a:extLst>
          </p:cNvPr>
          <p:cNvSpPr/>
          <p:nvPr/>
        </p:nvSpPr>
        <p:spPr>
          <a:xfrm>
            <a:off x="2075564"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BS</a:t>
            </a:r>
          </a:p>
        </p:txBody>
      </p:sp>
      <p:sp>
        <p:nvSpPr>
          <p:cNvPr id="35" name="Oval 34">
            <a:extLst>
              <a:ext uri="{FF2B5EF4-FFF2-40B4-BE49-F238E27FC236}">
                <a16:creationId xmlns:a16="http://schemas.microsoft.com/office/drawing/2014/main" id="{18A73E9E-97FF-DA44-84BA-1F8369EC1FAA}"/>
              </a:ext>
            </a:extLst>
          </p:cNvPr>
          <p:cNvSpPr/>
          <p:nvPr/>
        </p:nvSpPr>
        <p:spPr>
          <a:xfrm>
            <a:off x="1732805"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BL</a:t>
            </a:r>
          </a:p>
        </p:txBody>
      </p:sp>
      <p:sp>
        <p:nvSpPr>
          <p:cNvPr id="37" name="Oval 36">
            <a:extLst>
              <a:ext uri="{FF2B5EF4-FFF2-40B4-BE49-F238E27FC236}">
                <a16:creationId xmlns:a16="http://schemas.microsoft.com/office/drawing/2014/main" id="{B3110E2F-7878-B545-849C-CCBD41A9CF76}"/>
              </a:ext>
            </a:extLst>
          </p:cNvPr>
          <p:cNvSpPr/>
          <p:nvPr/>
        </p:nvSpPr>
        <p:spPr>
          <a:xfrm>
            <a:off x="5845913"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38" name="Oval 37">
            <a:extLst>
              <a:ext uri="{FF2B5EF4-FFF2-40B4-BE49-F238E27FC236}">
                <a16:creationId xmlns:a16="http://schemas.microsoft.com/office/drawing/2014/main" id="{E035FF14-DEC7-5845-95A4-7C1BF2FA10A9}"/>
              </a:ext>
            </a:extLst>
          </p:cNvPr>
          <p:cNvSpPr/>
          <p:nvPr/>
        </p:nvSpPr>
        <p:spPr>
          <a:xfrm>
            <a:off x="5503154"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39" name="Oval 38">
            <a:extLst>
              <a:ext uri="{FF2B5EF4-FFF2-40B4-BE49-F238E27FC236}">
                <a16:creationId xmlns:a16="http://schemas.microsoft.com/office/drawing/2014/main" id="{7FAD1C56-C494-D34D-98A6-C22EF9569580}"/>
              </a:ext>
            </a:extLst>
          </p:cNvPr>
          <p:cNvSpPr/>
          <p:nvPr/>
        </p:nvSpPr>
        <p:spPr>
          <a:xfrm>
            <a:off x="5160395"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0" name="Oval 39">
            <a:extLst>
              <a:ext uri="{FF2B5EF4-FFF2-40B4-BE49-F238E27FC236}">
                <a16:creationId xmlns:a16="http://schemas.microsoft.com/office/drawing/2014/main" id="{6B0958E1-B7C6-2C42-B250-E1E13D64B157}"/>
              </a:ext>
            </a:extLst>
          </p:cNvPr>
          <p:cNvSpPr/>
          <p:nvPr/>
        </p:nvSpPr>
        <p:spPr>
          <a:xfrm>
            <a:off x="4817636"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1" name="Oval 40">
            <a:extLst>
              <a:ext uri="{FF2B5EF4-FFF2-40B4-BE49-F238E27FC236}">
                <a16:creationId xmlns:a16="http://schemas.microsoft.com/office/drawing/2014/main" id="{13DDF6AE-8911-AE42-AAC3-23A37D34FF02}"/>
              </a:ext>
            </a:extLst>
          </p:cNvPr>
          <p:cNvSpPr/>
          <p:nvPr/>
        </p:nvSpPr>
        <p:spPr>
          <a:xfrm>
            <a:off x="4474877"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2" name="Oval 41">
            <a:extLst>
              <a:ext uri="{FF2B5EF4-FFF2-40B4-BE49-F238E27FC236}">
                <a16:creationId xmlns:a16="http://schemas.microsoft.com/office/drawing/2014/main" id="{4BF769CA-750E-DA4A-AFB1-659046E8E313}"/>
              </a:ext>
            </a:extLst>
          </p:cNvPr>
          <p:cNvSpPr/>
          <p:nvPr/>
        </p:nvSpPr>
        <p:spPr>
          <a:xfrm>
            <a:off x="4132118"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3" name="Oval 42">
            <a:extLst>
              <a:ext uri="{FF2B5EF4-FFF2-40B4-BE49-F238E27FC236}">
                <a16:creationId xmlns:a16="http://schemas.microsoft.com/office/drawing/2014/main" id="{31776053-FBF8-3640-B4CD-0D3E09051426}"/>
              </a:ext>
            </a:extLst>
          </p:cNvPr>
          <p:cNvSpPr/>
          <p:nvPr/>
        </p:nvSpPr>
        <p:spPr>
          <a:xfrm>
            <a:off x="3789359"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4" name="Oval 43">
            <a:extLst>
              <a:ext uri="{FF2B5EF4-FFF2-40B4-BE49-F238E27FC236}">
                <a16:creationId xmlns:a16="http://schemas.microsoft.com/office/drawing/2014/main" id="{4FC07737-67B2-C14C-A283-F9EE1F6F1D0F}"/>
              </a:ext>
            </a:extLst>
          </p:cNvPr>
          <p:cNvSpPr/>
          <p:nvPr/>
        </p:nvSpPr>
        <p:spPr>
          <a:xfrm>
            <a:off x="3446600"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5" name="Oval 44">
            <a:extLst>
              <a:ext uri="{FF2B5EF4-FFF2-40B4-BE49-F238E27FC236}">
                <a16:creationId xmlns:a16="http://schemas.microsoft.com/office/drawing/2014/main" id="{02630FE2-F958-E748-AD8F-A77576273C8F}"/>
              </a:ext>
            </a:extLst>
          </p:cNvPr>
          <p:cNvSpPr/>
          <p:nvPr/>
        </p:nvSpPr>
        <p:spPr>
          <a:xfrm>
            <a:off x="6874190"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46" name="Oval 45">
            <a:extLst>
              <a:ext uri="{FF2B5EF4-FFF2-40B4-BE49-F238E27FC236}">
                <a16:creationId xmlns:a16="http://schemas.microsoft.com/office/drawing/2014/main" id="{1012AD4D-87D1-8E46-A7AD-F16B6225861B}"/>
              </a:ext>
            </a:extLst>
          </p:cNvPr>
          <p:cNvSpPr/>
          <p:nvPr/>
        </p:nvSpPr>
        <p:spPr>
          <a:xfrm>
            <a:off x="6531431"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47" name="Oval 46">
            <a:extLst>
              <a:ext uri="{FF2B5EF4-FFF2-40B4-BE49-F238E27FC236}">
                <a16:creationId xmlns:a16="http://schemas.microsoft.com/office/drawing/2014/main" id="{72302DE0-8394-224C-9052-AB045F34AB2C}"/>
              </a:ext>
            </a:extLst>
          </p:cNvPr>
          <p:cNvSpPr/>
          <p:nvPr/>
        </p:nvSpPr>
        <p:spPr>
          <a:xfrm>
            <a:off x="6188672"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grpSp>
        <p:nvGrpSpPr>
          <p:cNvPr id="69" name="Gruppieren 68">
            <a:extLst>
              <a:ext uri="{FF2B5EF4-FFF2-40B4-BE49-F238E27FC236}">
                <a16:creationId xmlns:a16="http://schemas.microsoft.com/office/drawing/2014/main" id="{1EFC1A6D-3EFE-6544-A375-E6BB5D18FB29}"/>
              </a:ext>
            </a:extLst>
          </p:cNvPr>
          <p:cNvGrpSpPr/>
          <p:nvPr/>
        </p:nvGrpSpPr>
        <p:grpSpPr>
          <a:xfrm>
            <a:off x="2720752" y="4942253"/>
            <a:ext cx="657552" cy="662822"/>
            <a:chOff x="2720752" y="4051289"/>
            <a:chExt cx="657552" cy="662822"/>
          </a:xfrm>
        </p:grpSpPr>
        <p:pic>
          <p:nvPicPr>
            <p:cNvPr id="59" name="Grafik 58" descr="Gruppenbrainstorming">
              <a:extLst>
                <a:ext uri="{FF2B5EF4-FFF2-40B4-BE49-F238E27FC236}">
                  <a16:creationId xmlns:a16="http://schemas.microsoft.com/office/drawing/2014/main" id="{5867A79E-9F80-E94E-AE13-477E6BEC795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68" name="Textfeld 67">
              <a:extLst>
                <a:ext uri="{FF2B5EF4-FFF2-40B4-BE49-F238E27FC236}">
                  <a16:creationId xmlns:a16="http://schemas.microsoft.com/office/drawing/2014/main" id="{404172A6-1B42-6D43-BD00-DE5016483686}"/>
                </a:ext>
              </a:extLst>
            </p:cNvPr>
            <p:cNvSpPr txBox="1"/>
            <p:nvPr/>
          </p:nvSpPr>
          <p:spPr>
            <a:xfrm>
              <a:off x="2720752" y="4437112"/>
              <a:ext cx="657552"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Gericht</a:t>
              </a:r>
            </a:p>
          </p:txBody>
        </p:sp>
      </p:grpSp>
      <p:grpSp>
        <p:nvGrpSpPr>
          <p:cNvPr id="70" name="Gruppieren 69">
            <a:extLst>
              <a:ext uri="{FF2B5EF4-FFF2-40B4-BE49-F238E27FC236}">
                <a16:creationId xmlns:a16="http://schemas.microsoft.com/office/drawing/2014/main" id="{15D6198E-4AF7-D541-9567-A122D8C23DF2}"/>
              </a:ext>
            </a:extLst>
          </p:cNvPr>
          <p:cNvGrpSpPr/>
          <p:nvPr/>
        </p:nvGrpSpPr>
        <p:grpSpPr>
          <a:xfrm>
            <a:off x="3693863" y="4942253"/>
            <a:ext cx="534121" cy="662822"/>
            <a:chOff x="2829767" y="4051289"/>
            <a:chExt cx="534121" cy="662822"/>
          </a:xfrm>
        </p:grpSpPr>
        <p:pic>
          <p:nvPicPr>
            <p:cNvPr id="71" name="Grafik 70" descr="Gruppenbrainstorming">
              <a:extLst>
                <a:ext uri="{FF2B5EF4-FFF2-40B4-BE49-F238E27FC236}">
                  <a16:creationId xmlns:a16="http://schemas.microsoft.com/office/drawing/2014/main" id="{C323B49D-B39F-F643-8761-C3395DBDBD3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72" name="Textfeld 71">
              <a:extLst>
                <a:ext uri="{FF2B5EF4-FFF2-40B4-BE49-F238E27FC236}">
                  <a16:creationId xmlns:a16="http://schemas.microsoft.com/office/drawing/2014/main" id="{F9482743-B615-5147-9E74-65F68C822E89}"/>
                </a:ext>
              </a:extLst>
            </p:cNvPr>
            <p:cNvSpPr txBox="1"/>
            <p:nvPr/>
          </p:nvSpPr>
          <p:spPr>
            <a:xfrm>
              <a:off x="2829767" y="4437112"/>
              <a:ext cx="534121"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KESB</a:t>
              </a:r>
            </a:p>
          </p:txBody>
        </p:sp>
      </p:grpSp>
      <p:grpSp>
        <p:nvGrpSpPr>
          <p:cNvPr id="73" name="Gruppieren 72">
            <a:extLst>
              <a:ext uri="{FF2B5EF4-FFF2-40B4-BE49-F238E27FC236}">
                <a16:creationId xmlns:a16="http://schemas.microsoft.com/office/drawing/2014/main" id="{9A83D1FF-AE5B-A04F-ADF7-5ED21EC3FA4D}"/>
              </a:ext>
            </a:extLst>
          </p:cNvPr>
          <p:cNvGrpSpPr/>
          <p:nvPr/>
        </p:nvGrpSpPr>
        <p:grpSpPr>
          <a:xfrm>
            <a:off x="4561043" y="4942253"/>
            <a:ext cx="851515" cy="662822"/>
            <a:chOff x="2720752" y="4051289"/>
            <a:chExt cx="851515" cy="662822"/>
          </a:xfrm>
        </p:grpSpPr>
        <p:pic>
          <p:nvPicPr>
            <p:cNvPr id="74" name="Grafik 73" descr="Gruppenbrainstorming">
              <a:extLst>
                <a:ext uri="{FF2B5EF4-FFF2-40B4-BE49-F238E27FC236}">
                  <a16:creationId xmlns:a16="http://schemas.microsoft.com/office/drawing/2014/main" id="{99A4E760-A566-9448-8425-B5EFCF57313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75" name="Textfeld 74">
              <a:extLst>
                <a:ext uri="{FF2B5EF4-FFF2-40B4-BE49-F238E27FC236}">
                  <a16:creationId xmlns:a16="http://schemas.microsoft.com/office/drawing/2014/main" id="{CCE42034-C928-3442-91BB-C7484A6D7BE8}"/>
                </a:ext>
              </a:extLst>
            </p:cNvPr>
            <p:cNvSpPr txBox="1"/>
            <p:nvPr/>
          </p:nvSpPr>
          <p:spPr>
            <a:xfrm>
              <a:off x="2720752" y="4437112"/>
              <a:ext cx="851515"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Opferhilfe</a:t>
              </a:r>
            </a:p>
          </p:txBody>
        </p:sp>
      </p:grpSp>
      <p:grpSp>
        <p:nvGrpSpPr>
          <p:cNvPr id="76" name="Gruppieren 75">
            <a:extLst>
              <a:ext uri="{FF2B5EF4-FFF2-40B4-BE49-F238E27FC236}">
                <a16:creationId xmlns:a16="http://schemas.microsoft.com/office/drawing/2014/main" id="{81BA4429-2CE4-9348-B1FE-83E2E1662873}"/>
              </a:ext>
            </a:extLst>
          </p:cNvPr>
          <p:cNvGrpSpPr/>
          <p:nvPr/>
        </p:nvGrpSpPr>
        <p:grpSpPr>
          <a:xfrm>
            <a:off x="5745088" y="4942253"/>
            <a:ext cx="623889" cy="662822"/>
            <a:chOff x="2820141" y="4051289"/>
            <a:chExt cx="623889" cy="662822"/>
          </a:xfrm>
        </p:grpSpPr>
        <p:pic>
          <p:nvPicPr>
            <p:cNvPr id="77" name="Grafik 76" descr="Gruppenbrainstorming">
              <a:extLst>
                <a:ext uri="{FF2B5EF4-FFF2-40B4-BE49-F238E27FC236}">
                  <a16:creationId xmlns:a16="http://schemas.microsoft.com/office/drawing/2014/main" id="{3ACBDCA4-FB18-3D49-9E56-2626F4F076E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78" name="Textfeld 77">
              <a:extLst>
                <a:ext uri="{FF2B5EF4-FFF2-40B4-BE49-F238E27FC236}">
                  <a16:creationId xmlns:a16="http://schemas.microsoft.com/office/drawing/2014/main" id="{35BAB6EE-9B69-0549-ADD9-5A983E34C85A}"/>
                </a:ext>
              </a:extLst>
            </p:cNvPr>
            <p:cNvSpPr txBox="1"/>
            <p:nvPr/>
          </p:nvSpPr>
          <p:spPr>
            <a:xfrm>
              <a:off x="2820141" y="4437112"/>
              <a:ext cx="623889"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Schule</a:t>
              </a:r>
            </a:p>
          </p:txBody>
        </p:sp>
      </p:grpSp>
      <p:grpSp>
        <p:nvGrpSpPr>
          <p:cNvPr id="79" name="Gruppieren 78">
            <a:extLst>
              <a:ext uri="{FF2B5EF4-FFF2-40B4-BE49-F238E27FC236}">
                <a16:creationId xmlns:a16="http://schemas.microsoft.com/office/drawing/2014/main" id="{64F5C08A-C139-1E4A-995E-3FAED1835E04}"/>
              </a:ext>
            </a:extLst>
          </p:cNvPr>
          <p:cNvGrpSpPr/>
          <p:nvPr/>
        </p:nvGrpSpPr>
        <p:grpSpPr>
          <a:xfrm>
            <a:off x="8734662" y="4943026"/>
            <a:ext cx="425132" cy="662822"/>
            <a:chOff x="2940764" y="4051289"/>
            <a:chExt cx="425132" cy="662822"/>
          </a:xfrm>
        </p:grpSpPr>
        <p:pic>
          <p:nvPicPr>
            <p:cNvPr id="80" name="Grafik 79" descr="Gruppenbrainstorming">
              <a:extLst>
                <a:ext uri="{FF2B5EF4-FFF2-40B4-BE49-F238E27FC236}">
                  <a16:creationId xmlns:a16="http://schemas.microsoft.com/office/drawing/2014/main" id="{EDF0394B-8C58-964E-A828-D23680228A9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81" name="Textfeld 80">
              <a:extLst>
                <a:ext uri="{FF2B5EF4-FFF2-40B4-BE49-F238E27FC236}">
                  <a16:creationId xmlns:a16="http://schemas.microsoft.com/office/drawing/2014/main" id="{9EDC135D-07C4-594A-B877-2F0162B38FD3}"/>
                </a:ext>
              </a:extLst>
            </p:cNvPr>
            <p:cNvSpPr txBox="1"/>
            <p:nvPr/>
          </p:nvSpPr>
          <p:spPr>
            <a:xfrm>
              <a:off x="2940780" y="4437112"/>
              <a:ext cx="425116"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Etc.</a:t>
              </a:r>
            </a:p>
          </p:txBody>
        </p:sp>
      </p:grpSp>
      <p:grpSp>
        <p:nvGrpSpPr>
          <p:cNvPr id="82" name="Gruppieren 81">
            <a:extLst>
              <a:ext uri="{FF2B5EF4-FFF2-40B4-BE49-F238E27FC236}">
                <a16:creationId xmlns:a16="http://schemas.microsoft.com/office/drawing/2014/main" id="{4066F0F3-B8E1-2D4E-BC8C-9171D89CD078}"/>
              </a:ext>
            </a:extLst>
          </p:cNvPr>
          <p:cNvGrpSpPr/>
          <p:nvPr/>
        </p:nvGrpSpPr>
        <p:grpSpPr>
          <a:xfrm>
            <a:off x="6841503" y="4942253"/>
            <a:ext cx="527709" cy="662822"/>
            <a:chOff x="2865563" y="4051289"/>
            <a:chExt cx="527709" cy="662822"/>
          </a:xfrm>
        </p:grpSpPr>
        <p:pic>
          <p:nvPicPr>
            <p:cNvPr id="83" name="Grafik 82" descr="Gruppenbrainstorming">
              <a:extLst>
                <a:ext uri="{FF2B5EF4-FFF2-40B4-BE49-F238E27FC236}">
                  <a16:creationId xmlns:a16="http://schemas.microsoft.com/office/drawing/2014/main" id="{9933BB3E-19DF-014C-A850-96DAB7361F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84" name="Textfeld 83">
              <a:extLst>
                <a:ext uri="{FF2B5EF4-FFF2-40B4-BE49-F238E27FC236}">
                  <a16:creationId xmlns:a16="http://schemas.microsoft.com/office/drawing/2014/main" id="{C7B9C170-2B71-774B-ADA4-B2A628D04B26}"/>
                </a:ext>
              </a:extLst>
            </p:cNvPr>
            <p:cNvSpPr txBox="1"/>
            <p:nvPr/>
          </p:nvSpPr>
          <p:spPr>
            <a:xfrm>
              <a:off x="2865563" y="4437112"/>
              <a:ext cx="527709"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Heim</a:t>
              </a:r>
            </a:p>
          </p:txBody>
        </p:sp>
      </p:grpSp>
      <p:sp>
        <p:nvSpPr>
          <p:cNvPr id="86" name="Textfeld 85">
            <a:extLst>
              <a:ext uri="{FF2B5EF4-FFF2-40B4-BE49-F238E27FC236}">
                <a16:creationId xmlns:a16="http://schemas.microsoft.com/office/drawing/2014/main" id="{F4CA693F-960D-DC45-8B0C-FDBE892070A0}"/>
              </a:ext>
            </a:extLst>
          </p:cNvPr>
          <p:cNvSpPr txBox="1"/>
          <p:nvPr/>
        </p:nvSpPr>
        <p:spPr>
          <a:xfrm>
            <a:off x="4497037" y="6492465"/>
            <a:ext cx="978153" cy="276999"/>
          </a:xfrm>
          <a:prstGeom prst="rect">
            <a:avLst/>
          </a:prstGeom>
          <a:noFill/>
        </p:spPr>
        <p:txBody>
          <a:bodyPr wrap="none" rtlCol="0">
            <a:spAutoFit/>
          </a:bodyPr>
          <a:lstStyle/>
          <a:p>
            <a:r>
              <a:rPr lang="de-DE" sz="1200" err="1">
                <a:solidFill>
                  <a:schemeClr val="accent1">
                    <a:lumMod val="50000"/>
                  </a:schemeClr>
                </a:solidFill>
                <a:latin typeface="PT Sans" panose="020B0503020203020204" pitchFamily="34" charset="77"/>
              </a:rPr>
              <a:t>Gotti</a:t>
            </a:r>
            <a:r>
              <a:rPr lang="de-DE" sz="1200">
                <a:solidFill>
                  <a:schemeClr val="accent1">
                    <a:lumMod val="50000"/>
                  </a:schemeClr>
                </a:solidFill>
                <a:latin typeface="PT Sans" panose="020B0503020203020204" pitchFamily="34" charset="77"/>
              </a:rPr>
              <a:t> / Götti</a:t>
            </a:r>
          </a:p>
        </p:txBody>
      </p:sp>
      <p:sp>
        <p:nvSpPr>
          <p:cNvPr id="87" name="Textfeld 86">
            <a:extLst>
              <a:ext uri="{FF2B5EF4-FFF2-40B4-BE49-F238E27FC236}">
                <a16:creationId xmlns:a16="http://schemas.microsoft.com/office/drawing/2014/main" id="{98FAB46B-93B7-1B41-8D95-AF197958C4E4}"/>
              </a:ext>
            </a:extLst>
          </p:cNvPr>
          <p:cNvSpPr txBox="1"/>
          <p:nvPr/>
        </p:nvSpPr>
        <p:spPr>
          <a:xfrm>
            <a:off x="4914779" y="5686908"/>
            <a:ext cx="795411"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Lehrer*in</a:t>
            </a:r>
          </a:p>
        </p:txBody>
      </p:sp>
      <p:sp>
        <p:nvSpPr>
          <p:cNvPr id="88" name="Textfeld 87">
            <a:extLst>
              <a:ext uri="{FF2B5EF4-FFF2-40B4-BE49-F238E27FC236}">
                <a16:creationId xmlns:a16="http://schemas.microsoft.com/office/drawing/2014/main" id="{9964FC05-83C0-4645-98BC-A42CB224FC31}"/>
              </a:ext>
            </a:extLst>
          </p:cNvPr>
          <p:cNvSpPr txBox="1"/>
          <p:nvPr/>
        </p:nvSpPr>
        <p:spPr>
          <a:xfrm>
            <a:off x="6170477" y="6119356"/>
            <a:ext cx="1452642" cy="276999"/>
          </a:xfrm>
          <a:prstGeom prst="rect">
            <a:avLst/>
          </a:prstGeom>
          <a:noFill/>
        </p:spPr>
        <p:txBody>
          <a:bodyPr wrap="none" rtlCol="0">
            <a:spAutoFit/>
          </a:bodyPr>
          <a:lstStyle/>
          <a:p>
            <a:r>
              <a:rPr lang="de-DE" sz="1200" err="1">
                <a:solidFill>
                  <a:schemeClr val="accent1">
                    <a:lumMod val="50000"/>
                  </a:schemeClr>
                </a:solidFill>
                <a:latin typeface="PT Sans" panose="020B0503020203020204" pitchFamily="34" charset="77"/>
              </a:rPr>
              <a:t>Grossmutter</a:t>
            </a:r>
            <a:r>
              <a:rPr lang="de-DE" sz="1200">
                <a:solidFill>
                  <a:schemeClr val="accent1">
                    <a:lumMod val="50000"/>
                  </a:schemeClr>
                </a:solidFill>
                <a:latin typeface="PT Sans" panose="020B0503020203020204" pitchFamily="34" charset="77"/>
              </a:rPr>
              <a:t>/-vater</a:t>
            </a:r>
          </a:p>
        </p:txBody>
      </p:sp>
      <p:sp>
        <p:nvSpPr>
          <p:cNvPr id="89" name="Textfeld 88">
            <a:extLst>
              <a:ext uri="{FF2B5EF4-FFF2-40B4-BE49-F238E27FC236}">
                <a16:creationId xmlns:a16="http://schemas.microsoft.com/office/drawing/2014/main" id="{FDD24F88-1747-B04C-B999-D06CA8A8240F}"/>
              </a:ext>
            </a:extLst>
          </p:cNvPr>
          <p:cNvSpPr txBox="1"/>
          <p:nvPr/>
        </p:nvSpPr>
        <p:spPr>
          <a:xfrm>
            <a:off x="4232920" y="6087635"/>
            <a:ext cx="1074205"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Tante / Onkel</a:t>
            </a:r>
          </a:p>
        </p:txBody>
      </p:sp>
      <p:sp>
        <p:nvSpPr>
          <p:cNvPr id="90" name="Textfeld 89">
            <a:extLst>
              <a:ext uri="{FF2B5EF4-FFF2-40B4-BE49-F238E27FC236}">
                <a16:creationId xmlns:a16="http://schemas.microsoft.com/office/drawing/2014/main" id="{BA7C22F1-AE36-104B-9005-71E64D536FC0}"/>
              </a:ext>
            </a:extLst>
          </p:cNvPr>
          <p:cNvSpPr txBox="1"/>
          <p:nvPr/>
        </p:nvSpPr>
        <p:spPr>
          <a:xfrm>
            <a:off x="6216231" y="5865936"/>
            <a:ext cx="1158843"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Mutter / Vater</a:t>
            </a:r>
          </a:p>
        </p:txBody>
      </p:sp>
      <p:sp>
        <p:nvSpPr>
          <p:cNvPr id="91" name="Textfeld 90">
            <a:extLst>
              <a:ext uri="{FF2B5EF4-FFF2-40B4-BE49-F238E27FC236}">
                <a16:creationId xmlns:a16="http://schemas.microsoft.com/office/drawing/2014/main" id="{D12E83ED-199A-7A45-A5F0-A81587F14C98}"/>
              </a:ext>
            </a:extLst>
          </p:cNvPr>
          <p:cNvSpPr txBox="1"/>
          <p:nvPr/>
        </p:nvSpPr>
        <p:spPr>
          <a:xfrm>
            <a:off x="6177136" y="6381328"/>
            <a:ext cx="2629246" cy="276999"/>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und weitere nahestehende Personen </a:t>
            </a:r>
          </a:p>
        </p:txBody>
      </p:sp>
      <p:cxnSp>
        <p:nvCxnSpPr>
          <p:cNvPr id="100" name="Gerade Verbindung mit Pfeil 99">
            <a:extLst>
              <a:ext uri="{FF2B5EF4-FFF2-40B4-BE49-F238E27FC236}">
                <a16:creationId xmlns:a16="http://schemas.microsoft.com/office/drawing/2014/main" id="{DBB2C5FB-5763-8947-A9A1-DAE2E74E6F9A}"/>
              </a:ext>
            </a:extLst>
          </p:cNvPr>
          <p:cNvCxnSpPr>
            <a:cxnSpLocks/>
          </p:cNvCxnSpPr>
          <p:nvPr/>
        </p:nvCxnSpPr>
        <p:spPr>
          <a:xfrm>
            <a:off x="5643057" y="2697887"/>
            <a:ext cx="110682" cy="302554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128" name="Gruppieren 127">
            <a:extLst>
              <a:ext uri="{FF2B5EF4-FFF2-40B4-BE49-F238E27FC236}">
                <a16:creationId xmlns:a16="http://schemas.microsoft.com/office/drawing/2014/main" id="{6D427DB9-07AE-2C4B-B44D-F9EE603B6F5B}"/>
              </a:ext>
            </a:extLst>
          </p:cNvPr>
          <p:cNvGrpSpPr/>
          <p:nvPr/>
        </p:nvGrpSpPr>
        <p:grpSpPr>
          <a:xfrm>
            <a:off x="7578546" y="4957776"/>
            <a:ext cx="944489" cy="847488"/>
            <a:chOff x="2720752" y="4051289"/>
            <a:chExt cx="944489" cy="847488"/>
          </a:xfrm>
        </p:grpSpPr>
        <p:pic>
          <p:nvPicPr>
            <p:cNvPr id="129" name="Grafik 128" descr="Gruppenbrainstorming">
              <a:extLst>
                <a:ext uri="{FF2B5EF4-FFF2-40B4-BE49-F238E27FC236}">
                  <a16:creationId xmlns:a16="http://schemas.microsoft.com/office/drawing/2014/main" id="{1A38E73D-B1CC-AC4C-8D85-6C0AC9F3D03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40764" y="4051289"/>
              <a:ext cx="394802" cy="394802"/>
            </a:xfrm>
            <a:prstGeom prst="rect">
              <a:avLst/>
            </a:prstGeom>
          </p:spPr>
        </p:pic>
        <p:sp>
          <p:nvSpPr>
            <p:cNvPr id="130" name="Textfeld 129">
              <a:extLst>
                <a:ext uri="{FF2B5EF4-FFF2-40B4-BE49-F238E27FC236}">
                  <a16:creationId xmlns:a16="http://schemas.microsoft.com/office/drawing/2014/main" id="{CF2D2F02-C126-A942-B377-8852122936DA}"/>
                </a:ext>
              </a:extLst>
            </p:cNvPr>
            <p:cNvSpPr txBox="1"/>
            <p:nvPr/>
          </p:nvSpPr>
          <p:spPr>
            <a:xfrm>
              <a:off x="2720752" y="4437112"/>
              <a:ext cx="944489" cy="461665"/>
            </a:xfrm>
            <a:prstGeom prst="rect">
              <a:avLst/>
            </a:prstGeom>
            <a:noFill/>
          </p:spPr>
          <p:txBody>
            <a:bodyPr wrap="none" rtlCol="0">
              <a:spAutoFit/>
            </a:bodyPr>
            <a:lstStyle/>
            <a:p>
              <a:r>
                <a:rPr lang="de-DE" sz="1200">
                  <a:solidFill>
                    <a:schemeClr val="accent1">
                      <a:lumMod val="50000"/>
                    </a:schemeClr>
                  </a:solidFill>
                  <a:latin typeface="PT Sans" panose="020B0503020203020204" pitchFamily="34" charset="77"/>
                </a:rPr>
                <a:t>Kinder- u. </a:t>
              </a:r>
              <a:br>
                <a:rPr lang="de-DE" sz="1200">
                  <a:solidFill>
                    <a:schemeClr val="accent1">
                      <a:lumMod val="50000"/>
                    </a:schemeClr>
                  </a:solidFill>
                  <a:latin typeface="PT Sans" panose="020B0503020203020204" pitchFamily="34" charset="77"/>
                </a:rPr>
              </a:br>
              <a:r>
                <a:rPr lang="de-DE" sz="1200">
                  <a:solidFill>
                    <a:schemeClr val="accent1">
                      <a:lumMod val="50000"/>
                    </a:schemeClr>
                  </a:solidFill>
                  <a:latin typeface="PT Sans" panose="020B0503020203020204" pitchFamily="34" charset="77"/>
                </a:rPr>
                <a:t>Jugendhilfe</a:t>
              </a:r>
            </a:p>
          </p:txBody>
        </p:sp>
      </p:grpSp>
      <p:sp>
        <p:nvSpPr>
          <p:cNvPr id="131" name="Oval 130">
            <a:extLst>
              <a:ext uri="{FF2B5EF4-FFF2-40B4-BE49-F238E27FC236}">
                <a16:creationId xmlns:a16="http://schemas.microsoft.com/office/drawing/2014/main" id="{70B43047-9E57-074D-A7E1-97078A0FFB63}"/>
              </a:ext>
            </a:extLst>
          </p:cNvPr>
          <p:cNvSpPr/>
          <p:nvPr/>
        </p:nvSpPr>
        <p:spPr>
          <a:xfrm>
            <a:off x="8245226"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32" name="Oval 131">
            <a:extLst>
              <a:ext uri="{FF2B5EF4-FFF2-40B4-BE49-F238E27FC236}">
                <a16:creationId xmlns:a16="http://schemas.microsoft.com/office/drawing/2014/main" id="{1D10FE41-B99D-3541-A7C0-537146716A97}"/>
              </a:ext>
            </a:extLst>
          </p:cNvPr>
          <p:cNvSpPr/>
          <p:nvPr/>
        </p:nvSpPr>
        <p:spPr>
          <a:xfrm>
            <a:off x="7902467"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33" name="Oval 132">
            <a:extLst>
              <a:ext uri="{FF2B5EF4-FFF2-40B4-BE49-F238E27FC236}">
                <a16:creationId xmlns:a16="http://schemas.microsoft.com/office/drawing/2014/main" id="{A22F5083-51AB-CC4D-A4DC-27CD74CD2555}"/>
              </a:ext>
            </a:extLst>
          </p:cNvPr>
          <p:cNvSpPr/>
          <p:nvPr/>
        </p:nvSpPr>
        <p:spPr>
          <a:xfrm>
            <a:off x="7559708"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34" name="Oval 133">
            <a:extLst>
              <a:ext uri="{FF2B5EF4-FFF2-40B4-BE49-F238E27FC236}">
                <a16:creationId xmlns:a16="http://schemas.microsoft.com/office/drawing/2014/main" id="{DD8AFD1C-81FE-3240-9DAC-D935ED0C73A3}"/>
              </a:ext>
            </a:extLst>
          </p:cNvPr>
          <p:cNvSpPr/>
          <p:nvPr/>
        </p:nvSpPr>
        <p:spPr>
          <a:xfrm>
            <a:off x="7216949"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35" name="Oval 134">
            <a:extLst>
              <a:ext uri="{FF2B5EF4-FFF2-40B4-BE49-F238E27FC236}">
                <a16:creationId xmlns:a16="http://schemas.microsoft.com/office/drawing/2014/main" id="{0F460FA2-85E4-EA4E-A0CC-31BF722365AD}"/>
              </a:ext>
            </a:extLst>
          </p:cNvPr>
          <p:cNvSpPr/>
          <p:nvPr/>
        </p:nvSpPr>
        <p:spPr>
          <a:xfrm>
            <a:off x="704528"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36" name="Oval 135">
            <a:extLst>
              <a:ext uri="{FF2B5EF4-FFF2-40B4-BE49-F238E27FC236}">
                <a16:creationId xmlns:a16="http://schemas.microsoft.com/office/drawing/2014/main" id="{10663124-BE4B-0C4A-8138-B85A24E996FA}"/>
              </a:ext>
            </a:extLst>
          </p:cNvPr>
          <p:cNvSpPr/>
          <p:nvPr/>
        </p:nvSpPr>
        <p:spPr>
          <a:xfrm>
            <a:off x="1047287"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37" name="Oval 136">
            <a:extLst>
              <a:ext uri="{FF2B5EF4-FFF2-40B4-BE49-F238E27FC236}">
                <a16:creationId xmlns:a16="http://schemas.microsoft.com/office/drawing/2014/main" id="{F41055C2-E60A-B44D-A66B-B86D75E725D2}"/>
              </a:ext>
            </a:extLst>
          </p:cNvPr>
          <p:cNvSpPr/>
          <p:nvPr/>
        </p:nvSpPr>
        <p:spPr>
          <a:xfrm>
            <a:off x="2418323"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cxnSp>
        <p:nvCxnSpPr>
          <p:cNvPr id="145" name="Gerade Verbindung mit Pfeil 144">
            <a:extLst>
              <a:ext uri="{FF2B5EF4-FFF2-40B4-BE49-F238E27FC236}">
                <a16:creationId xmlns:a16="http://schemas.microsoft.com/office/drawing/2014/main" id="{E8196A61-D6C9-004D-933A-90D8A3F4445B}"/>
              </a:ext>
            </a:extLst>
          </p:cNvPr>
          <p:cNvCxnSpPr>
            <a:cxnSpLocks/>
          </p:cNvCxnSpPr>
          <p:nvPr/>
        </p:nvCxnSpPr>
        <p:spPr>
          <a:xfrm flipH="1">
            <a:off x="3235881" y="2528808"/>
            <a:ext cx="1971583" cy="2354563"/>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49" name="Oval 148">
            <a:extLst>
              <a:ext uri="{FF2B5EF4-FFF2-40B4-BE49-F238E27FC236}">
                <a16:creationId xmlns:a16="http://schemas.microsoft.com/office/drawing/2014/main" id="{AFD68241-EF3B-4146-A49C-B947D74F6154}"/>
              </a:ext>
            </a:extLst>
          </p:cNvPr>
          <p:cNvSpPr/>
          <p:nvPr/>
        </p:nvSpPr>
        <p:spPr>
          <a:xfrm>
            <a:off x="1390046" y="3641678"/>
            <a:ext cx="288000" cy="289789"/>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0" name="Textfeld 149">
            <a:extLst>
              <a:ext uri="{FF2B5EF4-FFF2-40B4-BE49-F238E27FC236}">
                <a16:creationId xmlns:a16="http://schemas.microsoft.com/office/drawing/2014/main" id="{6E34A0F3-6E3B-9746-9670-94AFF32DD4A2}"/>
              </a:ext>
            </a:extLst>
          </p:cNvPr>
          <p:cNvSpPr txBox="1"/>
          <p:nvPr/>
        </p:nvSpPr>
        <p:spPr>
          <a:xfrm>
            <a:off x="5601072" y="6464369"/>
            <a:ext cx="489236" cy="276999"/>
          </a:xfrm>
          <a:prstGeom prst="rect">
            <a:avLst/>
          </a:prstGeom>
          <a:noFill/>
        </p:spPr>
        <p:txBody>
          <a:bodyPr wrap="none" rtlCol="0">
            <a:spAutoFit/>
          </a:bodyPr>
          <a:lstStyle/>
          <a:p>
            <a:r>
              <a:rPr lang="de-DE" sz="1200">
                <a:solidFill>
                  <a:schemeClr val="accent2"/>
                </a:solidFill>
                <a:latin typeface="PT Sans" panose="020B0503020203020204" pitchFamily="34" charset="77"/>
              </a:rPr>
              <a:t>Kind</a:t>
            </a:r>
          </a:p>
        </p:txBody>
      </p:sp>
      <p:sp>
        <p:nvSpPr>
          <p:cNvPr id="102" name="Oval 101">
            <a:extLst>
              <a:ext uri="{FF2B5EF4-FFF2-40B4-BE49-F238E27FC236}">
                <a16:creationId xmlns:a16="http://schemas.microsoft.com/office/drawing/2014/main" id="{A1AB4339-463C-8047-9308-D2BF2D08599A}"/>
              </a:ext>
            </a:extLst>
          </p:cNvPr>
          <p:cNvSpPr/>
          <p:nvPr/>
        </p:nvSpPr>
        <p:spPr>
          <a:xfrm>
            <a:off x="9273512"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ZH</a:t>
            </a:r>
          </a:p>
        </p:txBody>
      </p:sp>
      <p:sp>
        <p:nvSpPr>
          <p:cNvPr id="104" name="Oval 103">
            <a:extLst>
              <a:ext uri="{FF2B5EF4-FFF2-40B4-BE49-F238E27FC236}">
                <a16:creationId xmlns:a16="http://schemas.microsoft.com/office/drawing/2014/main" id="{EF07379E-5A7F-5C47-8500-204C7B49F8A3}"/>
              </a:ext>
            </a:extLst>
          </p:cNvPr>
          <p:cNvSpPr/>
          <p:nvPr/>
        </p:nvSpPr>
        <p:spPr>
          <a:xfrm>
            <a:off x="8930744" y="3641678"/>
            <a:ext cx="288000" cy="289789"/>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latin typeface="PT Sans" panose="020B0503020203020204" pitchFamily="34" charset="77"/>
              </a:rPr>
              <a:t>ZG</a:t>
            </a:r>
          </a:p>
        </p:txBody>
      </p:sp>
      <p:sp>
        <p:nvSpPr>
          <p:cNvPr id="98" name="Textfeld 97">
            <a:extLst>
              <a:ext uri="{FF2B5EF4-FFF2-40B4-BE49-F238E27FC236}">
                <a16:creationId xmlns:a16="http://schemas.microsoft.com/office/drawing/2014/main" id="{8C835660-9DC1-8E25-E274-D3A39EA418CB}"/>
              </a:ext>
            </a:extLst>
          </p:cNvPr>
          <p:cNvSpPr txBox="1"/>
          <p:nvPr/>
        </p:nvSpPr>
        <p:spPr>
          <a:xfrm>
            <a:off x="632520" y="2420888"/>
            <a:ext cx="2773516" cy="276999"/>
          </a:xfrm>
          <a:prstGeom prst="rect">
            <a:avLst/>
          </a:prstGeom>
          <a:noFill/>
        </p:spPr>
        <p:txBody>
          <a:bodyPr wrap="none" rtlCol="0">
            <a:spAutoFit/>
          </a:bodyPr>
          <a:lstStyle/>
          <a:p>
            <a:r>
              <a:rPr lang="de-DE" sz="1200" dirty="0">
                <a:solidFill>
                  <a:schemeClr val="accent1">
                    <a:lumMod val="50000"/>
                  </a:schemeClr>
                </a:solidFill>
                <a:latin typeface="PT Sans" panose="020B0503020203020204" pitchFamily="34" charset="77"/>
              </a:rPr>
              <a:t>Eidgenössische OS (Bundesverwaltung)</a:t>
            </a:r>
          </a:p>
        </p:txBody>
      </p:sp>
      <p:sp>
        <p:nvSpPr>
          <p:cNvPr id="99" name="Oval 98">
            <a:extLst>
              <a:ext uri="{FF2B5EF4-FFF2-40B4-BE49-F238E27FC236}">
                <a16:creationId xmlns:a16="http://schemas.microsoft.com/office/drawing/2014/main" id="{2C72C4A6-2B81-563C-72B6-A73EBDA19F9E}"/>
              </a:ext>
            </a:extLst>
          </p:cNvPr>
          <p:cNvSpPr/>
          <p:nvPr/>
        </p:nvSpPr>
        <p:spPr>
          <a:xfrm>
            <a:off x="704528" y="2739168"/>
            <a:ext cx="509596" cy="401800"/>
          </a:xfrm>
          <a:prstGeom prst="ellipse">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03" name="Textfeld 102">
            <a:extLst>
              <a:ext uri="{FF2B5EF4-FFF2-40B4-BE49-F238E27FC236}">
                <a16:creationId xmlns:a16="http://schemas.microsoft.com/office/drawing/2014/main" id="{3BBD03B9-A2AC-5851-C0BF-FB97421CD5C8}"/>
              </a:ext>
            </a:extLst>
          </p:cNvPr>
          <p:cNvSpPr txBox="1"/>
          <p:nvPr/>
        </p:nvSpPr>
        <p:spPr>
          <a:xfrm>
            <a:off x="632520" y="4089694"/>
            <a:ext cx="3439211" cy="276999"/>
          </a:xfrm>
          <a:prstGeom prst="rect">
            <a:avLst/>
          </a:prstGeom>
          <a:noFill/>
        </p:spPr>
        <p:txBody>
          <a:bodyPr wrap="none" rtlCol="0">
            <a:spAutoFit/>
          </a:bodyPr>
          <a:lstStyle/>
          <a:p>
            <a:r>
              <a:rPr lang="de-DE" sz="1200" dirty="0">
                <a:solidFill>
                  <a:schemeClr val="accent1">
                    <a:lumMod val="50000"/>
                  </a:schemeClr>
                </a:solidFill>
                <a:latin typeface="PT Sans" panose="020B0503020203020204" pitchFamily="34" charset="77"/>
              </a:rPr>
              <a:t>Kommunale OS (2148 kommunale Verwaltungen)</a:t>
            </a:r>
          </a:p>
        </p:txBody>
      </p:sp>
      <p:sp>
        <p:nvSpPr>
          <p:cNvPr id="105" name="Oval 104">
            <a:extLst>
              <a:ext uri="{FF2B5EF4-FFF2-40B4-BE49-F238E27FC236}">
                <a16:creationId xmlns:a16="http://schemas.microsoft.com/office/drawing/2014/main" id="{2BE75DD4-F929-56E2-919C-1FB228C4A865}"/>
              </a:ext>
            </a:extLst>
          </p:cNvPr>
          <p:cNvSpPr/>
          <p:nvPr/>
        </p:nvSpPr>
        <p:spPr>
          <a:xfrm>
            <a:off x="6435460"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06" name="Oval 105">
            <a:extLst>
              <a:ext uri="{FF2B5EF4-FFF2-40B4-BE49-F238E27FC236}">
                <a16:creationId xmlns:a16="http://schemas.microsoft.com/office/drawing/2014/main" id="{5630100E-270A-D69B-2585-FD570B510498}"/>
              </a:ext>
            </a:extLst>
          </p:cNvPr>
          <p:cNvSpPr/>
          <p:nvPr/>
        </p:nvSpPr>
        <p:spPr>
          <a:xfrm>
            <a:off x="2815924"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08" name="Oval 107">
            <a:extLst>
              <a:ext uri="{FF2B5EF4-FFF2-40B4-BE49-F238E27FC236}">
                <a16:creationId xmlns:a16="http://schemas.microsoft.com/office/drawing/2014/main" id="{07741205-9FBB-F40C-0666-C6C4742D3D16}"/>
              </a:ext>
            </a:extLst>
          </p:cNvPr>
          <p:cNvSpPr/>
          <p:nvPr/>
        </p:nvSpPr>
        <p:spPr>
          <a:xfrm>
            <a:off x="2514296"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46" name="Oval 145">
            <a:extLst>
              <a:ext uri="{FF2B5EF4-FFF2-40B4-BE49-F238E27FC236}">
                <a16:creationId xmlns:a16="http://schemas.microsoft.com/office/drawing/2014/main" id="{66334C1A-8D0D-86CB-4CDD-4265EA123553}"/>
              </a:ext>
            </a:extLst>
          </p:cNvPr>
          <p:cNvSpPr/>
          <p:nvPr/>
        </p:nvSpPr>
        <p:spPr>
          <a:xfrm>
            <a:off x="1911040"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47" name="Oval 146">
            <a:extLst>
              <a:ext uri="{FF2B5EF4-FFF2-40B4-BE49-F238E27FC236}">
                <a16:creationId xmlns:a16="http://schemas.microsoft.com/office/drawing/2014/main" id="{345EB464-3E19-F728-F359-A56D5CE05588}"/>
              </a:ext>
            </a:extLst>
          </p:cNvPr>
          <p:cNvSpPr/>
          <p:nvPr/>
        </p:nvSpPr>
        <p:spPr>
          <a:xfrm>
            <a:off x="1609412"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51" name="Oval 150">
            <a:extLst>
              <a:ext uri="{FF2B5EF4-FFF2-40B4-BE49-F238E27FC236}">
                <a16:creationId xmlns:a16="http://schemas.microsoft.com/office/drawing/2014/main" id="{D8F8D91B-731A-DB76-D7C7-0D16A7455299}"/>
              </a:ext>
            </a:extLst>
          </p:cNvPr>
          <p:cNvSpPr/>
          <p:nvPr/>
        </p:nvSpPr>
        <p:spPr>
          <a:xfrm>
            <a:off x="5228948"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2" name="Oval 151">
            <a:extLst>
              <a:ext uri="{FF2B5EF4-FFF2-40B4-BE49-F238E27FC236}">
                <a16:creationId xmlns:a16="http://schemas.microsoft.com/office/drawing/2014/main" id="{B3ADEA49-0FA1-1135-23E4-2844148921D2}"/>
              </a:ext>
            </a:extLst>
          </p:cNvPr>
          <p:cNvSpPr/>
          <p:nvPr/>
        </p:nvSpPr>
        <p:spPr>
          <a:xfrm>
            <a:off x="4927320"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3" name="Oval 152">
            <a:extLst>
              <a:ext uri="{FF2B5EF4-FFF2-40B4-BE49-F238E27FC236}">
                <a16:creationId xmlns:a16="http://schemas.microsoft.com/office/drawing/2014/main" id="{FA603BC6-BD3E-1A83-0421-52D641F95CE0}"/>
              </a:ext>
            </a:extLst>
          </p:cNvPr>
          <p:cNvSpPr/>
          <p:nvPr/>
        </p:nvSpPr>
        <p:spPr>
          <a:xfrm>
            <a:off x="4625692"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4" name="Oval 153">
            <a:extLst>
              <a:ext uri="{FF2B5EF4-FFF2-40B4-BE49-F238E27FC236}">
                <a16:creationId xmlns:a16="http://schemas.microsoft.com/office/drawing/2014/main" id="{428737DA-BB6E-5F0E-D990-1A12F05477FD}"/>
              </a:ext>
            </a:extLst>
          </p:cNvPr>
          <p:cNvSpPr/>
          <p:nvPr/>
        </p:nvSpPr>
        <p:spPr>
          <a:xfrm>
            <a:off x="4324064"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5" name="Oval 154">
            <a:extLst>
              <a:ext uri="{FF2B5EF4-FFF2-40B4-BE49-F238E27FC236}">
                <a16:creationId xmlns:a16="http://schemas.microsoft.com/office/drawing/2014/main" id="{B0CDF7FF-B662-5A28-3657-605BA8DC42C7}"/>
              </a:ext>
            </a:extLst>
          </p:cNvPr>
          <p:cNvSpPr/>
          <p:nvPr/>
        </p:nvSpPr>
        <p:spPr>
          <a:xfrm>
            <a:off x="4022436"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6" name="Oval 155">
            <a:extLst>
              <a:ext uri="{FF2B5EF4-FFF2-40B4-BE49-F238E27FC236}">
                <a16:creationId xmlns:a16="http://schemas.microsoft.com/office/drawing/2014/main" id="{6EFD7355-ED20-72DA-9F7A-E22F43C1190D}"/>
              </a:ext>
            </a:extLst>
          </p:cNvPr>
          <p:cNvSpPr/>
          <p:nvPr/>
        </p:nvSpPr>
        <p:spPr>
          <a:xfrm>
            <a:off x="3720808"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7" name="Oval 156">
            <a:extLst>
              <a:ext uri="{FF2B5EF4-FFF2-40B4-BE49-F238E27FC236}">
                <a16:creationId xmlns:a16="http://schemas.microsoft.com/office/drawing/2014/main" id="{C505EE48-DF8A-467E-89FE-0EBC5E185060}"/>
              </a:ext>
            </a:extLst>
          </p:cNvPr>
          <p:cNvSpPr/>
          <p:nvPr/>
        </p:nvSpPr>
        <p:spPr>
          <a:xfrm>
            <a:off x="3419180"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8" name="Oval 157">
            <a:extLst>
              <a:ext uri="{FF2B5EF4-FFF2-40B4-BE49-F238E27FC236}">
                <a16:creationId xmlns:a16="http://schemas.microsoft.com/office/drawing/2014/main" id="{FD7B1C6B-E8D4-EFC5-C8FA-2D6723ABB681}"/>
              </a:ext>
            </a:extLst>
          </p:cNvPr>
          <p:cNvSpPr/>
          <p:nvPr/>
        </p:nvSpPr>
        <p:spPr>
          <a:xfrm>
            <a:off x="3117552"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59" name="Oval 158">
            <a:extLst>
              <a:ext uri="{FF2B5EF4-FFF2-40B4-BE49-F238E27FC236}">
                <a16:creationId xmlns:a16="http://schemas.microsoft.com/office/drawing/2014/main" id="{E105DA10-E560-7421-E632-C113FE67C75B}"/>
              </a:ext>
            </a:extLst>
          </p:cNvPr>
          <p:cNvSpPr/>
          <p:nvPr/>
        </p:nvSpPr>
        <p:spPr>
          <a:xfrm>
            <a:off x="6133832"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60" name="Oval 159">
            <a:extLst>
              <a:ext uri="{FF2B5EF4-FFF2-40B4-BE49-F238E27FC236}">
                <a16:creationId xmlns:a16="http://schemas.microsoft.com/office/drawing/2014/main" id="{299B0AD5-CD23-5483-AC5C-776C5382F33F}"/>
              </a:ext>
            </a:extLst>
          </p:cNvPr>
          <p:cNvSpPr/>
          <p:nvPr/>
        </p:nvSpPr>
        <p:spPr>
          <a:xfrm>
            <a:off x="5832204"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1" name="Oval 160">
            <a:extLst>
              <a:ext uri="{FF2B5EF4-FFF2-40B4-BE49-F238E27FC236}">
                <a16:creationId xmlns:a16="http://schemas.microsoft.com/office/drawing/2014/main" id="{270734D3-B181-E7F8-50DD-419D705BB846}"/>
              </a:ext>
            </a:extLst>
          </p:cNvPr>
          <p:cNvSpPr/>
          <p:nvPr/>
        </p:nvSpPr>
        <p:spPr>
          <a:xfrm>
            <a:off x="5530576"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2" name="Oval 161">
            <a:extLst>
              <a:ext uri="{FF2B5EF4-FFF2-40B4-BE49-F238E27FC236}">
                <a16:creationId xmlns:a16="http://schemas.microsoft.com/office/drawing/2014/main" id="{2386099D-0B12-A6A6-DC7E-D70C10021630}"/>
              </a:ext>
            </a:extLst>
          </p:cNvPr>
          <p:cNvSpPr/>
          <p:nvPr/>
        </p:nvSpPr>
        <p:spPr>
          <a:xfrm>
            <a:off x="8245226"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3" name="Oval 162">
            <a:extLst>
              <a:ext uri="{FF2B5EF4-FFF2-40B4-BE49-F238E27FC236}">
                <a16:creationId xmlns:a16="http://schemas.microsoft.com/office/drawing/2014/main" id="{E1B8794C-8AD9-6FD8-6B6E-16E20181F59B}"/>
              </a:ext>
            </a:extLst>
          </p:cNvPr>
          <p:cNvSpPr/>
          <p:nvPr/>
        </p:nvSpPr>
        <p:spPr>
          <a:xfrm>
            <a:off x="7943600"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4" name="Oval 163">
            <a:extLst>
              <a:ext uri="{FF2B5EF4-FFF2-40B4-BE49-F238E27FC236}">
                <a16:creationId xmlns:a16="http://schemas.microsoft.com/office/drawing/2014/main" id="{2D2ACBAE-731D-D390-7F32-36A7704BA1C4}"/>
              </a:ext>
            </a:extLst>
          </p:cNvPr>
          <p:cNvSpPr/>
          <p:nvPr/>
        </p:nvSpPr>
        <p:spPr>
          <a:xfrm>
            <a:off x="7340344"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5" name="Oval 164">
            <a:extLst>
              <a:ext uri="{FF2B5EF4-FFF2-40B4-BE49-F238E27FC236}">
                <a16:creationId xmlns:a16="http://schemas.microsoft.com/office/drawing/2014/main" id="{3B018C55-CC0C-111C-26C3-8CCC865DF3AD}"/>
              </a:ext>
            </a:extLst>
          </p:cNvPr>
          <p:cNvSpPr/>
          <p:nvPr/>
        </p:nvSpPr>
        <p:spPr>
          <a:xfrm>
            <a:off x="6737088"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6" name="Oval 165">
            <a:extLst>
              <a:ext uri="{FF2B5EF4-FFF2-40B4-BE49-F238E27FC236}">
                <a16:creationId xmlns:a16="http://schemas.microsoft.com/office/drawing/2014/main" id="{D33CDE75-8A8E-484D-5CB8-4DA2C32EC49C}"/>
              </a:ext>
            </a:extLst>
          </p:cNvPr>
          <p:cNvSpPr/>
          <p:nvPr/>
        </p:nvSpPr>
        <p:spPr>
          <a:xfrm>
            <a:off x="704528"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67" name="Oval 166">
            <a:extLst>
              <a:ext uri="{FF2B5EF4-FFF2-40B4-BE49-F238E27FC236}">
                <a16:creationId xmlns:a16="http://schemas.microsoft.com/office/drawing/2014/main" id="{072F6C98-58E5-A294-D425-D197D7E42072}"/>
              </a:ext>
            </a:extLst>
          </p:cNvPr>
          <p:cNvSpPr/>
          <p:nvPr/>
        </p:nvSpPr>
        <p:spPr>
          <a:xfrm>
            <a:off x="1006156"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8" name="Oval 167">
            <a:extLst>
              <a:ext uri="{FF2B5EF4-FFF2-40B4-BE49-F238E27FC236}">
                <a16:creationId xmlns:a16="http://schemas.microsoft.com/office/drawing/2014/main" id="{1B47B10B-59BC-B434-029E-226962F04AD8}"/>
              </a:ext>
            </a:extLst>
          </p:cNvPr>
          <p:cNvSpPr/>
          <p:nvPr/>
        </p:nvSpPr>
        <p:spPr>
          <a:xfrm>
            <a:off x="2212668"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69" name="Oval 168">
            <a:extLst>
              <a:ext uri="{FF2B5EF4-FFF2-40B4-BE49-F238E27FC236}">
                <a16:creationId xmlns:a16="http://schemas.microsoft.com/office/drawing/2014/main" id="{FF955CE1-DA36-118E-41AF-257AF3F72D12}"/>
              </a:ext>
            </a:extLst>
          </p:cNvPr>
          <p:cNvSpPr/>
          <p:nvPr/>
        </p:nvSpPr>
        <p:spPr>
          <a:xfrm>
            <a:off x="1307784"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70" name="Oval 169">
            <a:extLst>
              <a:ext uri="{FF2B5EF4-FFF2-40B4-BE49-F238E27FC236}">
                <a16:creationId xmlns:a16="http://schemas.microsoft.com/office/drawing/2014/main" id="{D1E84220-4AA0-5445-7431-EEB5EE0CC5C9}"/>
              </a:ext>
            </a:extLst>
          </p:cNvPr>
          <p:cNvSpPr/>
          <p:nvPr/>
        </p:nvSpPr>
        <p:spPr>
          <a:xfrm>
            <a:off x="7641972"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71" name="Oval 170">
            <a:extLst>
              <a:ext uri="{FF2B5EF4-FFF2-40B4-BE49-F238E27FC236}">
                <a16:creationId xmlns:a16="http://schemas.microsoft.com/office/drawing/2014/main" id="{D7EAA98F-C268-9591-27CE-89660779A397}"/>
              </a:ext>
            </a:extLst>
          </p:cNvPr>
          <p:cNvSpPr/>
          <p:nvPr/>
        </p:nvSpPr>
        <p:spPr>
          <a:xfrm>
            <a:off x="7038716"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sp>
        <p:nvSpPr>
          <p:cNvPr id="172" name="Oval 171">
            <a:extLst>
              <a:ext uri="{FF2B5EF4-FFF2-40B4-BE49-F238E27FC236}">
                <a16:creationId xmlns:a16="http://schemas.microsoft.com/office/drawing/2014/main" id="{5C014B39-F51E-B294-B6D2-ABAC04E7AB77}"/>
              </a:ext>
            </a:extLst>
          </p:cNvPr>
          <p:cNvSpPr/>
          <p:nvPr/>
        </p:nvSpPr>
        <p:spPr>
          <a:xfrm>
            <a:off x="9458282"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73" name="Oval 172">
            <a:extLst>
              <a:ext uri="{FF2B5EF4-FFF2-40B4-BE49-F238E27FC236}">
                <a16:creationId xmlns:a16="http://schemas.microsoft.com/office/drawing/2014/main" id="{509E8422-DBC9-0AB3-8E2E-FFCEA7B7B799}"/>
              </a:ext>
            </a:extLst>
          </p:cNvPr>
          <p:cNvSpPr/>
          <p:nvPr/>
        </p:nvSpPr>
        <p:spPr>
          <a:xfrm>
            <a:off x="9156656"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74" name="Oval 173">
            <a:extLst>
              <a:ext uri="{FF2B5EF4-FFF2-40B4-BE49-F238E27FC236}">
                <a16:creationId xmlns:a16="http://schemas.microsoft.com/office/drawing/2014/main" id="{3B9A3A90-E72E-7076-D94B-F0485DBC5431}"/>
              </a:ext>
            </a:extLst>
          </p:cNvPr>
          <p:cNvSpPr/>
          <p:nvPr/>
        </p:nvSpPr>
        <p:spPr>
          <a:xfrm>
            <a:off x="8553400" y="4435355"/>
            <a:ext cx="216000" cy="217781"/>
          </a:xfrm>
          <a:prstGeom prst="ellipse">
            <a:avLst/>
          </a:prstGeom>
          <a:noFill/>
          <a:ln w="2857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175" name="Oval 174">
            <a:extLst>
              <a:ext uri="{FF2B5EF4-FFF2-40B4-BE49-F238E27FC236}">
                <a16:creationId xmlns:a16="http://schemas.microsoft.com/office/drawing/2014/main" id="{4564DB72-55B3-A186-E96A-EE773C7976A9}"/>
              </a:ext>
            </a:extLst>
          </p:cNvPr>
          <p:cNvSpPr/>
          <p:nvPr/>
        </p:nvSpPr>
        <p:spPr>
          <a:xfrm>
            <a:off x="8855028" y="4435355"/>
            <a:ext cx="216000" cy="217781"/>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a:latin typeface="PT Sans" panose="020B0503020203020204" pitchFamily="34" charset="77"/>
            </a:endParaRPr>
          </a:p>
        </p:txBody>
      </p:sp>
      <p:cxnSp>
        <p:nvCxnSpPr>
          <p:cNvPr id="3" name="Gerade Verbindung mit Pfeil 2">
            <a:extLst>
              <a:ext uri="{FF2B5EF4-FFF2-40B4-BE49-F238E27FC236}">
                <a16:creationId xmlns:a16="http://schemas.microsoft.com/office/drawing/2014/main" id="{FA4EF982-9328-38CB-154E-BA775BFBFF79}"/>
              </a:ext>
            </a:extLst>
          </p:cNvPr>
          <p:cNvCxnSpPr>
            <a:cxnSpLocks/>
            <a:endCxn id="175" idx="1"/>
          </p:cNvCxnSpPr>
          <p:nvPr/>
        </p:nvCxnSpPr>
        <p:spPr>
          <a:xfrm>
            <a:off x="6145601" y="2519439"/>
            <a:ext cx="2741059" cy="194780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 name="Gerade Verbindung mit Pfeil 3">
            <a:extLst>
              <a:ext uri="{FF2B5EF4-FFF2-40B4-BE49-F238E27FC236}">
                <a16:creationId xmlns:a16="http://schemas.microsoft.com/office/drawing/2014/main" id="{F096CA26-419D-EA2D-6532-896612A2885C}"/>
              </a:ext>
            </a:extLst>
          </p:cNvPr>
          <p:cNvCxnSpPr>
            <a:cxnSpLocks/>
            <a:endCxn id="30" idx="1"/>
          </p:cNvCxnSpPr>
          <p:nvPr/>
        </p:nvCxnSpPr>
        <p:spPr>
          <a:xfrm>
            <a:off x="6258354" y="2372854"/>
            <a:ext cx="2371808" cy="1311263"/>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974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4237-8536-A58A-D36E-ED382BFF2EF8}"/>
              </a:ext>
            </a:extLst>
          </p:cNvPr>
          <p:cNvSpPr>
            <a:spLocks noGrp="1"/>
          </p:cNvSpPr>
          <p:nvPr>
            <p:ph type="title"/>
          </p:nvPr>
        </p:nvSpPr>
        <p:spPr/>
        <p:txBody>
          <a:bodyPr>
            <a:normAutofit/>
          </a:bodyPr>
          <a:lstStyle/>
          <a:p>
            <a:r>
              <a:rPr lang="de-CH" dirty="0"/>
              <a:t>Vision – Plurales Ombuds-Modell für komm., kant. Verwaltungen sowie national für Kinder im Justiz-/Rechtssystem</a:t>
            </a:r>
          </a:p>
        </p:txBody>
      </p:sp>
      <p:graphicFrame>
        <p:nvGraphicFramePr>
          <p:cNvPr id="8" name="Tabelle 8">
            <a:extLst>
              <a:ext uri="{FF2B5EF4-FFF2-40B4-BE49-F238E27FC236}">
                <a16:creationId xmlns:a16="http://schemas.microsoft.com/office/drawing/2014/main" id="{865DCDF6-8C28-46F7-3CE5-F90A5279A2DD}"/>
              </a:ext>
            </a:extLst>
          </p:cNvPr>
          <p:cNvGraphicFramePr>
            <a:graphicFrameLocks noGrp="1"/>
          </p:cNvGraphicFramePr>
          <p:nvPr>
            <p:ph sz="quarter" idx="13"/>
          </p:nvPr>
        </p:nvGraphicFramePr>
        <p:xfrm>
          <a:off x="636018" y="1557992"/>
          <a:ext cx="8853486" cy="4978400"/>
        </p:xfrm>
        <a:graphic>
          <a:graphicData uri="http://schemas.openxmlformats.org/drawingml/2006/table">
            <a:tbl>
              <a:tblPr firstRow="1" bandRow="1">
                <a:tableStyleId>{5C22544A-7EE6-4342-B048-85BDC9FD1C3A}</a:tableStyleId>
              </a:tblPr>
              <a:tblGrid>
                <a:gridCol w="2084734">
                  <a:extLst>
                    <a:ext uri="{9D8B030D-6E8A-4147-A177-3AD203B41FA5}">
                      <a16:colId xmlns:a16="http://schemas.microsoft.com/office/drawing/2014/main" val="3026654464"/>
                    </a:ext>
                  </a:extLst>
                </a:gridCol>
                <a:gridCol w="3380631">
                  <a:extLst>
                    <a:ext uri="{9D8B030D-6E8A-4147-A177-3AD203B41FA5}">
                      <a16:colId xmlns:a16="http://schemas.microsoft.com/office/drawing/2014/main" val="64841955"/>
                    </a:ext>
                  </a:extLst>
                </a:gridCol>
                <a:gridCol w="3388121">
                  <a:extLst>
                    <a:ext uri="{9D8B030D-6E8A-4147-A177-3AD203B41FA5}">
                      <a16:colId xmlns:a16="http://schemas.microsoft.com/office/drawing/2014/main" val="2173137495"/>
                    </a:ext>
                  </a:extLst>
                </a:gridCol>
              </a:tblGrid>
              <a:tr h="370840">
                <a:tc>
                  <a:txBody>
                    <a:bodyPr/>
                    <a:lstStyle/>
                    <a:p>
                      <a:endParaRPr lang="de-CH" sz="1400" dirty="0">
                        <a:solidFill>
                          <a:schemeClr val="accent5">
                            <a:lumMod val="20000"/>
                            <a:lumOff val="80000"/>
                          </a:schemeClr>
                        </a:solidFill>
                        <a:latin typeface="PT Sans" panose="020B0503020203020204" pitchFamily="34" charset="77"/>
                      </a:endParaRPr>
                    </a:p>
                  </a:txBody>
                  <a:tcPr>
                    <a:solidFill>
                      <a:schemeClr val="accent5"/>
                    </a:solidFill>
                  </a:tcPr>
                </a:tc>
                <a:tc>
                  <a:txBody>
                    <a:bodyPr/>
                    <a:lstStyle/>
                    <a:p>
                      <a:r>
                        <a:rPr lang="de-CH" sz="1400" dirty="0">
                          <a:solidFill>
                            <a:schemeClr val="accent5">
                              <a:lumMod val="20000"/>
                              <a:lumOff val="80000"/>
                            </a:schemeClr>
                          </a:solidFill>
                          <a:latin typeface="PT Sans" panose="020B0503020203020204" pitchFamily="34" charset="77"/>
                        </a:rPr>
                        <a:t>Kommunale, kantonale, eidg. OS</a:t>
                      </a:r>
                    </a:p>
                  </a:txBody>
                  <a:tcPr>
                    <a:solidFill>
                      <a:schemeClr val="accent5"/>
                    </a:solidFill>
                  </a:tcPr>
                </a:tc>
                <a:tc>
                  <a:txBody>
                    <a:bodyPr/>
                    <a:lstStyle/>
                    <a:p>
                      <a:r>
                        <a:rPr lang="de-CH" sz="1400" dirty="0">
                          <a:solidFill>
                            <a:schemeClr val="accent5">
                              <a:lumMod val="20000"/>
                              <a:lumOff val="80000"/>
                            </a:schemeClr>
                          </a:solidFill>
                          <a:latin typeface="PT Sans" panose="020B0503020203020204" pitchFamily="34" charset="77"/>
                        </a:rPr>
                        <a:t>Nationale OSKR CH</a:t>
                      </a:r>
                    </a:p>
                  </a:txBody>
                  <a:tcPr>
                    <a:solidFill>
                      <a:schemeClr val="accent5"/>
                    </a:solidFill>
                  </a:tcPr>
                </a:tc>
                <a:extLst>
                  <a:ext uri="{0D108BD9-81ED-4DB2-BD59-A6C34878D82A}">
                    <a16:rowId xmlns:a16="http://schemas.microsoft.com/office/drawing/2014/main" val="715697175"/>
                  </a:ext>
                </a:extLst>
              </a:tr>
              <a:tr h="370840">
                <a:tc>
                  <a:txBody>
                    <a:bodyPr/>
                    <a:lstStyle/>
                    <a:p>
                      <a:r>
                        <a:rPr lang="de-CH" sz="1100" dirty="0">
                          <a:solidFill>
                            <a:srgbClr val="606060"/>
                          </a:solidFill>
                          <a:latin typeface="PT Sans" panose="020B0503020203020204" pitchFamily="34" charset="77"/>
                        </a:rPr>
                        <a:t>Vision CH</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2148 komm., 26 </a:t>
                      </a:r>
                      <a:r>
                        <a:rPr lang="de-CH" sz="1100" dirty="0" err="1">
                          <a:solidFill>
                            <a:srgbClr val="606060"/>
                          </a:solidFill>
                          <a:latin typeface="PT Sans" panose="020B0503020203020204" pitchFamily="34" charset="77"/>
                        </a:rPr>
                        <a:t>kant</a:t>
                      </a:r>
                      <a:r>
                        <a:rPr lang="de-CH" sz="1100" dirty="0">
                          <a:solidFill>
                            <a:srgbClr val="606060"/>
                          </a:solidFill>
                          <a:latin typeface="PT Sans" panose="020B0503020203020204" pitchFamily="34" charset="77"/>
                        </a:rPr>
                        <a:t>., 1 eidg.</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1" dirty="0">
                          <a:solidFill>
                            <a:srgbClr val="606060"/>
                          </a:solidFill>
                          <a:latin typeface="PT Sans" panose="020B0503020203020204" pitchFamily="34" charset="77"/>
                        </a:rPr>
                        <a:t>1 nationale</a:t>
                      </a:r>
                    </a:p>
                  </a:txBody>
                  <a:tcPr>
                    <a:solidFill>
                      <a:schemeClr val="accent5">
                        <a:lumMod val="40000"/>
                        <a:lumOff val="60000"/>
                      </a:schemeClr>
                    </a:solidFill>
                  </a:tcPr>
                </a:tc>
                <a:extLst>
                  <a:ext uri="{0D108BD9-81ED-4DB2-BD59-A6C34878D82A}">
                    <a16:rowId xmlns:a16="http://schemas.microsoft.com/office/drawing/2014/main" val="1504511038"/>
                  </a:ext>
                </a:extLst>
              </a:tr>
              <a:tr h="370840">
                <a:tc>
                  <a:txBody>
                    <a:bodyPr/>
                    <a:lstStyle/>
                    <a:p>
                      <a:r>
                        <a:rPr lang="de-CH" sz="1100" dirty="0">
                          <a:solidFill>
                            <a:srgbClr val="606060"/>
                          </a:solidFill>
                          <a:latin typeface="PT Sans" panose="020B0503020203020204" pitchFamily="34" charset="77"/>
                        </a:rPr>
                        <a:t>Wirkungsbereiche</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1" dirty="0">
                          <a:solidFill>
                            <a:srgbClr val="606060"/>
                          </a:solidFill>
                          <a:latin typeface="PT Sans" panose="020B0503020203020204" pitchFamily="34" charset="77"/>
                        </a:rPr>
                        <a:t>Lokale Verwaltung</a:t>
                      </a:r>
                      <a:endParaRPr lang="de-CH" sz="1100" dirty="0">
                        <a:solidFill>
                          <a:srgbClr val="606060"/>
                        </a:solidFill>
                        <a:latin typeface="PT Sans" panose="020B0503020203020204" pitchFamily="34" charset="77"/>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(Verwaltung, wo es keine kommunale,  kantonale o. eidg. gibt) </a:t>
                      </a:r>
                    </a:p>
                    <a:p>
                      <a:pPr marL="285750" indent="-285750">
                        <a:buFont typeface="Arial" panose="020B0604020202020204" pitchFamily="34" charset="0"/>
                        <a:buChar char="•"/>
                      </a:pPr>
                      <a:r>
                        <a:rPr lang="de-CH" sz="1100" b="1" dirty="0">
                          <a:solidFill>
                            <a:srgbClr val="606060"/>
                          </a:solidFill>
                          <a:latin typeface="PT Sans" panose="020B0503020203020204" pitchFamily="34" charset="77"/>
                        </a:rPr>
                        <a:t>Justiz (Rechtssystem)</a:t>
                      </a:r>
                    </a:p>
                  </a:txBody>
                  <a:tcPr>
                    <a:solidFill>
                      <a:schemeClr val="accent5">
                        <a:lumMod val="40000"/>
                        <a:lumOff val="60000"/>
                      </a:schemeClr>
                    </a:solidFill>
                  </a:tcPr>
                </a:tc>
                <a:extLst>
                  <a:ext uri="{0D108BD9-81ED-4DB2-BD59-A6C34878D82A}">
                    <a16:rowId xmlns:a16="http://schemas.microsoft.com/office/drawing/2014/main" val="2112802849"/>
                  </a:ext>
                </a:extLst>
              </a:tr>
              <a:tr h="370840">
                <a:tc>
                  <a:txBody>
                    <a:bodyPr/>
                    <a:lstStyle/>
                    <a:p>
                      <a:r>
                        <a:rPr lang="de-CH" sz="1100" dirty="0">
                          <a:solidFill>
                            <a:srgbClr val="606060"/>
                          </a:solidFill>
                          <a:latin typeface="PT Sans" panose="020B0503020203020204" pitchFamily="34" charset="77"/>
                        </a:rPr>
                        <a:t>Wirkungsebene</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1" dirty="0">
                          <a:solidFill>
                            <a:srgbClr val="606060"/>
                          </a:solidFill>
                          <a:latin typeface="PT Sans" panose="020B0503020203020204" pitchFamily="34" charset="77"/>
                        </a:rPr>
                        <a:t>Lokale Staatsebene</a:t>
                      </a:r>
                      <a:r>
                        <a:rPr lang="de-CH" sz="1100" dirty="0">
                          <a:solidFill>
                            <a:srgbClr val="606060"/>
                          </a:solidFill>
                          <a:latin typeface="PT Sans" panose="020B0503020203020204" pitchFamily="34" charset="77"/>
                        </a:rPr>
                        <a:t>, wo sie angesiedelt sind (kommunal, kantonal, eidg.)</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1" dirty="0">
                          <a:solidFill>
                            <a:srgbClr val="606060"/>
                          </a:solidFill>
                          <a:latin typeface="PT Sans" panose="020B0503020203020204" pitchFamily="34" charset="77"/>
                        </a:rPr>
                        <a:t>Über alle Staatsebenen </a:t>
                      </a:r>
                      <a:br>
                        <a:rPr lang="de-CH" sz="1100" b="1" dirty="0">
                          <a:solidFill>
                            <a:srgbClr val="606060"/>
                          </a:solidFill>
                          <a:latin typeface="PT Sans" panose="020B0503020203020204" pitchFamily="34" charset="77"/>
                        </a:rPr>
                      </a:br>
                      <a:r>
                        <a:rPr lang="de-CH" sz="1100" b="0" dirty="0">
                          <a:solidFill>
                            <a:srgbClr val="606060"/>
                          </a:solidFill>
                          <a:latin typeface="PT Sans" panose="020B0503020203020204" pitchFamily="34" charset="77"/>
                        </a:rPr>
                        <a:t>Kommunal, kantonal, interkantonal, eidgenössisch, international</a:t>
                      </a:r>
                    </a:p>
                  </a:txBody>
                  <a:tcPr>
                    <a:solidFill>
                      <a:schemeClr val="accent5">
                        <a:lumMod val="40000"/>
                        <a:lumOff val="60000"/>
                      </a:schemeClr>
                    </a:solidFill>
                  </a:tcPr>
                </a:tc>
                <a:extLst>
                  <a:ext uri="{0D108BD9-81ED-4DB2-BD59-A6C34878D82A}">
                    <a16:rowId xmlns:a16="http://schemas.microsoft.com/office/drawing/2014/main" val="932839181"/>
                  </a:ext>
                </a:extLst>
              </a:tr>
              <a:tr h="370840">
                <a:tc>
                  <a:txBody>
                    <a:bodyPr/>
                    <a:lstStyle/>
                    <a:p>
                      <a:r>
                        <a:rPr lang="de-CH" sz="1100" dirty="0">
                          <a:solidFill>
                            <a:srgbClr val="606060"/>
                          </a:solidFill>
                          <a:latin typeface="PT Sans" panose="020B0503020203020204" pitchFamily="34" charset="77"/>
                        </a:rPr>
                        <a:t>Zielgruppe</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1" dirty="0">
                          <a:solidFill>
                            <a:srgbClr val="606060"/>
                          </a:solidFill>
                          <a:latin typeface="PT Sans" panose="020B0503020203020204" pitchFamily="34" charset="77"/>
                        </a:rPr>
                        <a:t>Erwachsene</a:t>
                      </a:r>
                    </a:p>
                    <a:p>
                      <a:pPr marL="285750" indent="-285750">
                        <a:buFont typeface="Arial" panose="020B0604020202020204" pitchFamily="34" charset="0"/>
                        <a:buChar char="•"/>
                      </a:pPr>
                      <a:r>
                        <a:rPr lang="de-CH" sz="1100" b="1" dirty="0" err="1">
                          <a:solidFill>
                            <a:srgbClr val="606060"/>
                          </a:solidFill>
                          <a:latin typeface="PT Sans" panose="020B0503020203020204" pitchFamily="34" charset="77"/>
                        </a:rPr>
                        <a:t>Mitarbeiter:innen</a:t>
                      </a:r>
                      <a:r>
                        <a:rPr lang="de-CH" sz="1100" b="1" dirty="0">
                          <a:solidFill>
                            <a:srgbClr val="606060"/>
                          </a:solidFill>
                          <a:latin typeface="PT Sans" panose="020B0503020203020204" pitchFamily="34" charset="77"/>
                        </a:rPr>
                        <a:t> der Verwaltung, auch Lernende</a:t>
                      </a:r>
                    </a:p>
                    <a:p>
                      <a:pPr marL="285750" indent="-285750">
                        <a:buFont typeface="Arial" panose="020B0604020202020204" pitchFamily="34" charset="0"/>
                        <a:buChar char="•"/>
                      </a:pPr>
                      <a:r>
                        <a:rPr lang="de-CH" sz="1100" dirty="0">
                          <a:solidFill>
                            <a:srgbClr val="606060"/>
                          </a:solidFill>
                          <a:latin typeface="PT Sans" panose="020B0503020203020204" pitchFamily="34" charset="77"/>
                        </a:rPr>
                        <a:t>Jugendliche</a:t>
                      </a:r>
                    </a:p>
                    <a:p>
                      <a:pPr marL="285750" indent="-285750">
                        <a:buFont typeface="Arial" panose="020B0604020202020204" pitchFamily="34" charset="0"/>
                        <a:buChar char="•"/>
                      </a:pPr>
                      <a:r>
                        <a:rPr lang="de-CH" sz="1100" dirty="0">
                          <a:solidFill>
                            <a:srgbClr val="606060"/>
                          </a:solidFill>
                          <a:latin typeface="PT Sans" panose="020B0503020203020204" pitchFamily="34" charset="77"/>
                        </a:rPr>
                        <a:t>Kinder</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Erwachsene nur stellvertretend für das Kind bei Kleinkindern oder Kinder mit einer Behinderung</a:t>
                      </a:r>
                    </a:p>
                    <a:p>
                      <a:pPr marL="285750" indent="-285750">
                        <a:buFont typeface="Arial" panose="020B0604020202020204" pitchFamily="34" charset="0"/>
                        <a:buChar char="•"/>
                      </a:pPr>
                      <a:r>
                        <a:rPr lang="de-CH" sz="1100" b="1" dirty="0">
                          <a:solidFill>
                            <a:srgbClr val="606060"/>
                          </a:solidFill>
                          <a:latin typeface="PT Sans" panose="020B0503020203020204" pitchFamily="34" charset="77"/>
                        </a:rPr>
                        <a:t>Jugendliche</a:t>
                      </a:r>
                    </a:p>
                    <a:p>
                      <a:pPr marL="285750" indent="-285750">
                        <a:buFont typeface="Arial" panose="020B0604020202020204" pitchFamily="34" charset="0"/>
                        <a:buChar char="•"/>
                      </a:pPr>
                      <a:r>
                        <a:rPr lang="de-CH" sz="1100" b="1" dirty="0">
                          <a:solidFill>
                            <a:srgbClr val="606060"/>
                          </a:solidFill>
                          <a:latin typeface="PT Sans" panose="020B0503020203020204" pitchFamily="34" charset="77"/>
                        </a:rPr>
                        <a:t>Kinder</a:t>
                      </a:r>
                    </a:p>
                  </a:txBody>
                  <a:tcPr>
                    <a:solidFill>
                      <a:schemeClr val="accent5">
                        <a:lumMod val="40000"/>
                        <a:lumOff val="60000"/>
                      </a:schemeClr>
                    </a:solidFill>
                  </a:tcPr>
                </a:tc>
                <a:extLst>
                  <a:ext uri="{0D108BD9-81ED-4DB2-BD59-A6C34878D82A}">
                    <a16:rowId xmlns:a16="http://schemas.microsoft.com/office/drawing/2014/main" val="815348202"/>
                  </a:ext>
                </a:extLst>
              </a:tr>
              <a:tr h="370840">
                <a:tc>
                  <a:txBody>
                    <a:bodyPr/>
                    <a:lstStyle/>
                    <a:p>
                      <a:r>
                        <a:rPr lang="de-CH" sz="1000" dirty="0">
                          <a:solidFill>
                            <a:srgbClr val="606060"/>
                          </a:solidFill>
                          <a:latin typeface="PT Sans" panose="020B0503020203020204" pitchFamily="34" charset="77"/>
                        </a:rPr>
                        <a:t>Zugang</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Niederschwellig für </a:t>
                      </a:r>
                      <a:r>
                        <a:rPr lang="de-CH" sz="1100" b="1" dirty="0">
                          <a:solidFill>
                            <a:srgbClr val="606060"/>
                          </a:solidFill>
                          <a:latin typeface="PT Sans" panose="020B0503020203020204" pitchFamily="34" charset="77"/>
                        </a:rPr>
                        <a:t>Erwachsene</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0" i="0" dirty="0">
                          <a:solidFill>
                            <a:srgbClr val="606060"/>
                          </a:solidFill>
                          <a:latin typeface="PT Sans" panose="020B0503020203020204" pitchFamily="34" charset="77"/>
                        </a:rPr>
                        <a:t>Niederschwellig kindgerecht für </a:t>
                      </a:r>
                      <a:r>
                        <a:rPr lang="de-CH" sz="1100" b="1" i="0" dirty="0">
                          <a:solidFill>
                            <a:srgbClr val="606060"/>
                          </a:solidFill>
                          <a:latin typeface="PT Sans" panose="020B0503020203020204" pitchFamily="34" charset="77"/>
                        </a:rPr>
                        <a:t>Kinder und Jugendliche</a:t>
                      </a:r>
                    </a:p>
                  </a:txBody>
                  <a:tcPr>
                    <a:solidFill>
                      <a:schemeClr val="accent5">
                        <a:lumMod val="40000"/>
                        <a:lumOff val="60000"/>
                      </a:schemeClr>
                    </a:solidFill>
                  </a:tcPr>
                </a:tc>
                <a:extLst>
                  <a:ext uri="{0D108BD9-81ED-4DB2-BD59-A6C34878D82A}">
                    <a16:rowId xmlns:a16="http://schemas.microsoft.com/office/drawing/2014/main" val="3785648519"/>
                  </a:ext>
                </a:extLst>
              </a:tr>
              <a:tr h="370840">
                <a:tc>
                  <a:txBody>
                    <a:bodyPr/>
                    <a:lstStyle/>
                    <a:p>
                      <a:r>
                        <a:rPr lang="de-CH" sz="1100" dirty="0">
                          <a:solidFill>
                            <a:srgbClr val="606060"/>
                          </a:solidFill>
                          <a:latin typeface="PT Sans" panose="020B0503020203020204" pitchFamily="34" charset="77"/>
                        </a:rPr>
                        <a:t>Wahlgremium</a:t>
                      </a:r>
                    </a:p>
                    <a:p>
                      <a:r>
                        <a:rPr lang="de-CH" sz="1000" dirty="0">
                          <a:solidFill>
                            <a:srgbClr val="606060"/>
                          </a:solidFill>
                          <a:latin typeface="PT Sans" panose="020B0503020203020204" pitchFamily="34" charset="77"/>
                        </a:rPr>
                        <a:t>(Sicherstellung !!Unabhängigkeit!!)</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Legislative (kommunales, kantonales Parlament)</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0" i="0" dirty="0">
                          <a:solidFill>
                            <a:srgbClr val="606060"/>
                          </a:solidFill>
                          <a:latin typeface="PT Sans" panose="020B0503020203020204" pitchFamily="34" charset="77"/>
                        </a:rPr>
                        <a:t>Legislative (Bundesversammlung)</a:t>
                      </a:r>
                    </a:p>
                  </a:txBody>
                  <a:tcPr>
                    <a:solidFill>
                      <a:schemeClr val="accent5">
                        <a:lumMod val="40000"/>
                        <a:lumOff val="60000"/>
                      </a:schemeClr>
                    </a:solidFill>
                  </a:tcPr>
                </a:tc>
                <a:extLst>
                  <a:ext uri="{0D108BD9-81ED-4DB2-BD59-A6C34878D82A}">
                    <a16:rowId xmlns:a16="http://schemas.microsoft.com/office/drawing/2014/main" val="2772238171"/>
                  </a:ext>
                </a:extLst>
              </a:tr>
              <a:tr h="370840">
                <a:tc>
                  <a:txBody>
                    <a:bodyPr/>
                    <a:lstStyle/>
                    <a:p>
                      <a:r>
                        <a:rPr lang="de-CH" sz="1100" dirty="0">
                          <a:solidFill>
                            <a:srgbClr val="606060"/>
                          </a:solidFill>
                          <a:latin typeface="PT Sans" panose="020B0503020203020204" pitchFamily="34" charset="77"/>
                        </a:rPr>
                        <a:t>Finanzierung</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100% durch </a:t>
                      </a:r>
                      <a:r>
                        <a:rPr lang="de-CH" sz="1100" b="1" dirty="0">
                          <a:solidFill>
                            <a:srgbClr val="606060"/>
                          </a:solidFill>
                          <a:latin typeface="PT Sans" panose="020B0503020203020204" pitchFamily="34" charset="77"/>
                        </a:rPr>
                        <a:t>Kanton</a:t>
                      </a:r>
                      <a:r>
                        <a:rPr lang="de-CH" sz="1100" dirty="0">
                          <a:solidFill>
                            <a:srgbClr val="606060"/>
                          </a:solidFill>
                          <a:latin typeface="PT Sans" panose="020B0503020203020204" pitchFamily="34" charset="77"/>
                        </a:rPr>
                        <a:t> für kantonale OS</a:t>
                      </a:r>
                    </a:p>
                    <a:p>
                      <a:pPr marL="285750" indent="-285750">
                        <a:buFont typeface="Arial" panose="020B0604020202020204" pitchFamily="34" charset="0"/>
                        <a:buChar char="•"/>
                      </a:pPr>
                      <a:r>
                        <a:rPr lang="de-CH" sz="1100" dirty="0">
                          <a:solidFill>
                            <a:srgbClr val="606060"/>
                          </a:solidFill>
                          <a:latin typeface="PT Sans" panose="020B0503020203020204" pitchFamily="34" charset="77"/>
                        </a:rPr>
                        <a:t>100% durch </a:t>
                      </a:r>
                      <a:r>
                        <a:rPr lang="de-CH" sz="1100" b="1" dirty="0">
                          <a:solidFill>
                            <a:srgbClr val="606060"/>
                          </a:solidFill>
                          <a:latin typeface="PT Sans" panose="020B0503020203020204" pitchFamily="34" charset="77"/>
                        </a:rPr>
                        <a:t>Gemeinde/Stadt </a:t>
                      </a:r>
                      <a:r>
                        <a:rPr lang="de-CH" sz="1100" dirty="0">
                          <a:solidFill>
                            <a:srgbClr val="606060"/>
                          </a:solidFill>
                          <a:latin typeface="PT Sans" panose="020B0503020203020204" pitchFamily="34" charset="77"/>
                        </a:rPr>
                        <a:t>für kommunale OS</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0" i="0" dirty="0">
                          <a:solidFill>
                            <a:srgbClr val="606060"/>
                          </a:solidFill>
                          <a:latin typeface="PT Sans" panose="020B0503020203020204" pitchFamily="34" charset="77"/>
                        </a:rPr>
                        <a:t>100% durch </a:t>
                      </a:r>
                      <a:r>
                        <a:rPr lang="de-CH" sz="1100" b="1" i="0" dirty="0">
                          <a:solidFill>
                            <a:srgbClr val="606060"/>
                          </a:solidFill>
                          <a:latin typeface="PT Sans" panose="020B0503020203020204" pitchFamily="34" charset="77"/>
                        </a:rPr>
                        <a:t>Bund</a:t>
                      </a:r>
                      <a:r>
                        <a:rPr lang="de-CH" sz="1100" b="0" i="0" dirty="0">
                          <a:solidFill>
                            <a:srgbClr val="606060"/>
                          </a:solidFill>
                          <a:latin typeface="PT Sans" panose="020B0503020203020204" pitchFamily="34" charset="77"/>
                        </a:rPr>
                        <a:t> für nationale OSKR CH</a:t>
                      </a:r>
                    </a:p>
                  </a:txBody>
                  <a:tcPr>
                    <a:solidFill>
                      <a:schemeClr val="accent5">
                        <a:lumMod val="40000"/>
                        <a:lumOff val="60000"/>
                      </a:schemeClr>
                    </a:solidFill>
                  </a:tcPr>
                </a:tc>
                <a:extLst>
                  <a:ext uri="{0D108BD9-81ED-4DB2-BD59-A6C34878D82A}">
                    <a16:rowId xmlns:a16="http://schemas.microsoft.com/office/drawing/2014/main" val="2276713387"/>
                  </a:ext>
                </a:extLst>
              </a:tr>
              <a:tr h="370840">
                <a:tc>
                  <a:txBody>
                    <a:bodyPr/>
                    <a:lstStyle/>
                    <a:p>
                      <a:r>
                        <a:rPr lang="de-CH" sz="1100" dirty="0">
                          <a:solidFill>
                            <a:srgbClr val="606060"/>
                          </a:solidFill>
                          <a:latin typeface="PT Sans" panose="020B0503020203020204" pitchFamily="34" charset="77"/>
                        </a:rPr>
                        <a:t>Umsetzung</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rPr>
                        <a:t>Freiwillige Umsetzung durch Kanton, Gemeinde, Stadt</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0" i="0" dirty="0">
                          <a:solidFill>
                            <a:srgbClr val="606060"/>
                          </a:solidFill>
                          <a:latin typeface="PT Sans" panose="020B0503020203020204" pitchFamily="34" charset="77"/>
                        </a:rPr>
                        <a:t>Zwingend gemäss </a:t>
                      </a:r>
                      <a:r>
                        <a:rPr lang="de-CH" sz="1100" b="0" i="0" dirty="0">
                          <a:solidFill>
                            <a:srgbClr val="606060"/>
                          </a:solidFill>
                          <a:latin typeface="PT Sans" panose="020B0503020203020204" pitchFamily="34" charset="77"/>
                          <a:hlinkClick r:id="rId2"/>
                        </a:rPr>
                        <a:t>Motion Noser 19.3633</a:t>
                      </a:r>
                      <a:endParaRPr lang="de-CH" sz="1100" b="0" i="0" dirty="0">
                        <a:solidFill>
                          <a:srgbClr val="606060"/>
                        </a:solidFill>
                        <a:latin typeface="PT Sans" panose="020B0503020203020204" pitchFamily="34" charset="77"/>
                      </a:endParaRPr>
                    </a:p>
                  </a:txBody>
                  <a:tcPr>
                    <a:solidFill>
                      <a:schemeClr val="accent5">
                        <a:lumMod val="40000"/>
                        <a:lumOff val="60000"/>
                      </a:schemeClr>
                    </a:solidFill>
                  </a:tcPr>
                </a:tc>
                <a:extLst>
                  <a:ext uri="{0D108BD9-81ED-4DB2-BD59-A6C34878D82A}">
                    <a16:rowId xmlns:a16="http://schemas.microsoft.com/office/drawing/2014/main" val="937877263"/>
                  </a:ext>
                </a:extLst>
              </a:tr>
              <a:tr h="370840">
                <a:tc>
                  <a:txBody>
                    <a:bodyPr/>
                    <a:lstStyle/>
                    <a:p>
                      <a:r>
                        <a:rPr lang="de-CH" sz="1100" dirty="0">
                          <a:solidFill>
                            <a:srgbClr val="606060"/>
                          </a:solidFill>
                          <a:latin typeface="PT Sans" panose="020B0503020203020204" pitchFamily="34" charset="77"/>
                        </a:rPr>
                        <a:t>Gesetzliche Grundlage</a:t>
                      </a: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dirty="0">
                          <a:solidFill>
                            <a:srgbClr val="606060"/>
                          </a:solidFill>
                          <a:latin typeface="PT Sans" panose="020B0503020203020204" pitchFamily="34" charset="77"/>
                          <a:hlinkClick r:id="rId3"/>
                        </a:rPr>
                        <a:t>VPO+ Mustergesetz</a:t>
                      </a:r>
                      <a:endParaRPr lang="de-CH" sz="1100" dirty="0">
                        <a:solidFill>
                          <a:srgbClr val="606060"/>
                        </a:solidFill>
                        <a:latin typeface="PT Sans" panose="020B0503020203020204" pitchFamily="34" charset="77"/>
                      </a:endParaRPr>
                    </a:p>
                  </a:txBody>
                  <a:tcPr>
                    <a:solidFill>
                      <a:schemeClr val="accent5">
                        <a:lumMod val="40000"/>
                        <a:lumOff val="60000"/>
                      </a:schemeClr>
                    </a:solidFill>
                  </a:tcPr>
                </a:tc>
                <a:tc>
                  <a:txBody>
                    <a:bodyPr/>
                    <a:lstStyle/>
                    <a:p>
                      <a:pPr marL="285750" indent="-285750">
                        <a:buFont typeface="Arial" panose="020B0604020202020204" pitchFamily="34" charset="0"/>
                        <a:buChar char="•"/>
                      </a:pPr>
                      <a:r>
                        <a:rPr lang="de-CH" sz="1100" b="0" i="0" dirty="0">
                          <a:solidFill>
                            <a:srgbClr val="606060"/>
                          </a:solidFill>
                          <a:latin typeface="PT Sans" panose="020B0503020203020204" pitchFamily="34" charset="77"/>
                        </a:rPr>
                        <a:t>In Entwicklung durch Bund mit Einbezug der Kantone</a:t>
                      </a:r>
                    </a:p>
                  </a:txBody>
                  <a:tcPr>
                    <a:solidFill>
                      <a:schemeClr val="accent5">
                        <a:lumMod val="40000"/>
                        <a:lumOff val="60000"/>
                      </a:schemeClr>
                    </a:solidFill>
                  </a:tcPr>
                </a:tc>
                <a:extLst>
                  <a:ext uri="{0D108BD9-81ED-4DB2-BD59-A6C34878D82A}">
                    <a16:rowId xmlns:a16="http://schemas.microsoft.com/office/drawing/2014/main" val="3875953782"/>
                  </a:ext>
                </a:extLst>
              </a:tr>
            </a:tbl>
          </a:graphicData>
        </a:graphic>
      </p:graphicFrame>
      <p:sp>
        <p:nvSpPr>
          <p:cNvPr id="4" name="Textplatzhalter 3">
            <a:extLst>
              <a:ext uri="{FF2B5EF4-FFF2-40B4-BE49-F238E27FC236}">
                <a16:creationId xmlns:a16="http://schemas.microsoft.com/office/drawing/2014/main" id="{EC843937-503F-1DEF-2EC5-DD3ACA8D6876}"/>
              </a:ext>
            </a:extLst>
          </p:cNvPr>
          <p:cNvSpPr>
            <a:spLocks noGrp="1"/>
          </p:cNvSpPr>
          <p:nvPr>
            <p:ph type="body" sz="quarter" idx="18"/>
          </p:nvPr>
        </p:nvSpPr>
        <p:spPr/>
        <p:txBody>
          <a:bodyPr/>
          <a:lstStyle/>
          <a:p>
            <a:r>
              <a:rPr lang="de-DE" dirty="0"/>
              <a:t>GESETZGEBUNG</a:t>
            </a:r>
          </a:p>
        </p:txBody>
      </p:sp>
      <p:sp>
        <p:nvSpPr>
          <p:cNvPr id="5" name="Datumsplatzhalter 4">
            <a:extLst>
              <a:ext uri="{FF2B5EF4-FFF2-40B4-BE49-F238E27FC236}">
                <a16:creationId xmlns:a16="http://schemas.microsoft.com/office/drawing/2014/main" id="{1AD4ED51-B17A-87F5-F477-F7495EFE1D1B}"/>
              </a:ext>
            </a:extLst>
          </p:cNvPr>
          <p:cNvSpPr>
            <a:spLocks noGrp="1"/>
          </p:cNvSpPr>
          <p:nvPr>
            <p:ph type="dt" sz="half" idx="19"/>
          </p:nvPr>
        </p:nvSpPr>
        <p:spPr/>
        <p:txBody>
          <a:bodyPr/>
          <a:lstStyle/>
          <a:p>
            <a:fld id="{842C17FA-4781-B74C-82FA-5601003E381E}" type="datetime1">
              <a:rPr lang="de-CH" smtClean="0"/>
              <a:t>28.09.23</a:t>
            </a:fld>
            <a:endParaRPr lang="de-CH"/>
          </a:p>
        </p:txBody>
      </p:sp>
      <p:sp>
        <p:nvSpPr>
          <p:cNvPr id="6" name="Fußzeilenplatzhalter 5">
            <a:extLst>
              <a:ext uri="{FF2B5EF4-FFF2-40B4-BE49-F238E27FC236}">
                <a16:creationId xmlns:a16="http://schemas.microsoft.com/office/drawing/2014/main" id="{FA9EBEB4-285C-FA90-AAE1-7911AA5D4CF6}"/>
              </a:ext>
            </a:extLst>
          </p:cNvPr>
          <p:cNvSpPr>
            <a:spLocks noGrp="1"/>
          </p:cNvSpPr>
          <p:nvPr>
            <p:ph type="ftr" sz="quarter" idx="20"/>
          </p:nvPr>
        </p:nvSpPr>
        <p:spPr/>
        <p:txBody>
          <a:bodyPr/>
          <a:lstStyle/>
          <a:p>
            <a:r>
              <a:rPr lang="de-CH" dirty="0" err="1"/>
              <a:t>www.ombudsstelle</a:t>
            </a:r>
            <a:r>
              <a:rPr lang="de-CH" dirty="0"/>
              <a:t>-kinderrechte-</a:t>
            </a:r>
            <a:r>
              <a:rPr lang="de-CH" dirty="0" err="1"/>
              <a:t>schweiz.ch</a:t>
            </a:r>
            <a:r>
              <a:rPr lang="de-CH" dirty="0"/>
              <a:t>    </a:t>
            </a:r>
            <a:r>
              <a:rPr lang="de-CH" dirty="0" err="1"/>
              <a:t>www.kinderombudsstelle.ch</a:t>
            </a:r>
            <a:endParaRPr lang="de-CH" dirty="0"/>
          </a:p>
        </p:txBody>
      </p:sp>
      <p:sp>
        <p:nvSpPr>
          <p:cNvPr id="7" name="Foliennummernplatzhalter 6">
            <a:extLst>
              <a:ext uri="{FF2B5EF4-FFF2-40B4-BE49-F238E27FC236}">
                <a16:creationId xmlns:a16="http://schemas.microsoft.com/office/drawing/2014/main" id="{EEE8FCB1-1E4A-D529-A6A4-37BAE8E91F6F}"/>
              </a:ext>
            </a:extLst>
          </p:cNvPr>
          <p:cNvSpPr>
            <a:spLocks noGrp="1"/>
          </p:cNvSpPr>
          <p:nvPr>
            <p:ph type="sldNum" sz="quarter" idx="21"/>
          </p:nvPr>
        </p:nvSpPr>
        <p:spPr/>
        <p:txBody>
          <a:bodyPr/>
          <a:lstStyle/>
          <a:p>
            <a:fld id="{413592DA-FECF-9D4F-9E43-6ED9FA31EF31}" type="slidenum">
              <a:rPr lang="de-CH" smtClean="0"/>
              <a:pPr/>
              <a:t>39</a:t>
            </a:fld>
            <a:endParaRPr lang="de-CH" dirty="0"/>
          </a:p>
        </p:txBody>
      </p:sp>
    </p:spTree>
    <p:extLst>
      <p:ext uri="{BB962C8B-B14F-4D97-AF65-F5344CB8AC3E}">
        <p14:creationId xmlns:p14="http://schemas.microsoft.com/office/powerpoint/2010/main" val="179098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chtungspfeil 50">
            <a:extLst>
              <a:ext uri="{FF2B5EF4-FFF2-40B4-BE49-F238E27FC236}">
                <a16:creationId xmlns:a16="http://schemas.microsoft.com/office/drawing/2014/main" id="{16F5FDE9-892B-3C48-B301-580E7B571ABE}"/>
              </a:ext>
            </a:extLst>
          </p:cNvPr>
          <p:cNvSpPr/>
          <p:nvPr/>
        </p:nvSpPr>
        <p:spPr>
          <a:xfrm>
            <a:off x="6775316" y="5153764"/>
            <a:ext cx="2718209" cy="1299572"/>
          </a:xfrm>
          <a:prstGeom prst="homePlate">
            <a:avLst/>
          </a:prstGeom>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sz="1600">
              <a:solidFill>
                <a:srgbClr val="DD8047"/>
              </a:solidFill>
            </a:endParaRPr>
          </a:p>
        </p:txBody>
      </p:sp>
      <p:sp>
        <p:nvSpPr>
          <p:cNvPr id="2" name="Titel 1"/>
          <p:cNvSpPr>
            <a:spLocks noGrp="1"/>
          </p:cNvSpPr>
          <p:nvPr>
            <p:ph type="title"/>
          </p:nvPr>
        </p:nvSpPr>
        <p:spPr/>
        <p:txBody>
          <a:bodyPr>
            <a:normAutofit/>
          </a:bodyPr>
          <a:lstStyle/>
          <a:p>
            <a:r>
              <a:rPr lang="de-DE"/>
              <a:t>17-jährige </a:t>
            </a:r>
            <a:r>
              <a:rPr lang="de-DE" dirty="0"/>
              <a:t>Erfahrung in der </a:t>
            </a:r>
            <a:r>
              <a:rPr lang="de-DE" b="1" dirty="0"/>
              <a:t>Förderung</a:t>
            </a:r>
            <a:r>
              <a:rPr lang="de-DE" dirty="0"/>
              <a:t>, im </a:t>
            </a:r>
            <a:r>
              <a:rPr lang="de-DE" b="1" dirty="0"/>
              <a:t>Schutz</a:t>
            </a:r>
            <a:r>
              <a:rPr lang="de-DE" dirty="0"/>
              <a:t> und in der </a:t>
            </a:r>
            <a:r>
              <a:rPr lang="de-DE" b="1" dirty="0"/>
              <a:t>Durchsetzung</a:t>
            </a:r>
            <a:r>
              <a:rPr lang="de-DE" dirty="0"/>
              <a:t> der Kinderrechte </a:t>
            </a:r>
            <a:r>
              <a:rPr lang="de-DE"/>
              <a:t>(Kernkompetenz)</a:t>
            </a:r>
            <a:endParaRPr lang="de-DE" dirty="0">
              <a:solidFill>
                <a:schemeClr val="accent2"/>
              </a:solidFill>
            </a:endParaRPr>
          </a:p>
        </p:txBody>
      </p:sp>
      <p:sp>
        <p:nvSpPr>
          <p:cNvPr id="7" name="Textplatzhalter 6"/>
          <p:cNvSpPr>
            <a:spLocks noGrp="1"/>
          </p:cNvSpPr>
          <p:nvPr>
            <p:ph type="body" sz="quarter" idx="18"/>
          </p:nvPr>
        </p:nvSpPr>
        <p:spPr/>
        <p:txBody>
          <a:bodyPr/>
          <a:lstStyle/>
          <a:p>
            <a:r>
              <a:rPr lang="de-DE"/>
              <a:t>AUSGANGSLAGE</a:t>
            </a:r>
          </a:p>
        </p:txBody>
      </p:sp>
      <p:cxnSp>
        <p:nvCxnSpPr>
          <p:cNvPr id="18" name="Gerade Verbindung 17">
            <a:extLst>
              <a:ext uri="{FF2B5EF4-FFF2-40B4-BE49-F238E27FC236}">
                <a16:creationId xmlns:a16="http://schemas.microsoft.com/office/drawing/2014/main" id="{3A180405-BE0C-2B4E-949A-F0DF87FF1335}"/>
              </a:ext>
            </a:extLst>
          </p:cNvPr>
          <p:cNvCxnSpPr>
            <a:cxnSpLocks/>
            <a:stCxn id="21" idx="2"/>
          </p:cNvCxnSpPr>
          <p:nvPr/>
        </p:nvCxnSpPr>
        <p:spPr>
          <a:xfrm flipH="1">
            <a:off x="6524497" y="1797725"/>
            <a:ext cx="21460" cy="4709758"/>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B0D33B8D-641D-D14C-A1A2-067BE3CC87EE}"/>
              </a:ext>
            </a:extLst>
          </p:cNvPr>
          <p:cNvSpPr txBox="1"/>
          <p:nvPr/>
        </p:nvSpPr>
        <p:spPr>
          <a:xfrm>
            <a:off x="3074645" y="1484784"/>
            <a:ext cx="582211" cy="307777"/>
          </a:xfrm>
          <a:prstGeom prst="rect">
            <a:avLst/>
          </a:prstGeom>
          <a:noFill/>
        </p:spPr>
        <p:txBody>
          <a:bodyPr wrap="square" rtlCol="0">
            <a:spAutoFit/>
          </a:bodyPr>
          <a:lstStyle/>
          <a:p>
            <a:r>
              <a:rPr lang="de-DE" sz="1400">
                <a:solidFill>
                  <a:srgbClr val="898989"/>
                </a:solidFill>
              </a:rPr>
              <a:t>2012</a:t>
            </a:r>
          </a:p>
        </p:txBody>
      </p:sp>
      <p:sp>
        <p:nvSpPr>
          <p:cNvPr id="21" name="Textfeld 20">
            <a:extLst>
              <a:ext uri="{FF2B5EF4-FFF2-40B4-BE49-F238E27FC236}">
                <a16:creationId xmlns:a16="http://schemas.microsoft.com/office/drawing/2014/main" id="{EF249E49-892F-9A4B-A7FE-608E16D68E6A}"/>
              </a:ext>
            </a:extLst>
          </p:cNvPr>
          <p:cNvSpPr txBox="1"/>
          <p:nvPr/>
        </p:nvSpPr>
        <p:spPr>
          <a:xfrm>
            <a:off x="5978674" y="1489948"/>
            <a:ext cx="1134566" cy="307777"/>
          </a:xfrm>
          <a:prstGeom prst="rect">
            <a:avLst/>
          </a:prstGeom>
          <a:noFill/>
          <a:ln>
            <a:noFill/>
          </a:ln>
        </p:spPr>
        <p:txBody>
          <a:bodyPr wrap="square" rtlCol="0">
            <a:spAutoFit/>
          </a:bodyPr>
          <a:lstStyle/>
          <a:p>
            <a:pPr algn="ctr"/>
            <a:r>
              <a:rPr lang="de-DE" sz="1400">
                <a:solidFill>
                  <a:schemeClr val="accent1"/>
                </a:solidFill>
              </a:rPr>
              <a:t>1.1.2021</a:t>
            </a:r>
          </a:p>
        </p:txBody>
      </p:sp>
      <p:sp>
        <p:nvSpPr>
          <p:cNvPr id="23" name="Richtungspfeil 22">
            <a:extLst>
              <a:ext uri="{FF2B5EF4-FFF2-40B4-BE49-F238E27FC236}">
                <a16:creationId xmlns:a16="http://schemas.microsoft.com/office/drawing/2014/main" id="{D5710C2B-C4E3-A549-848C-33A7B8ED5A04}"/>
              </a:ext>
            </a:extLst>
          </p:cNvPr>
          <p:cNvSpPr/>
          <p:nvPr/>
        </p:nvSpPr>
        <p:spPr>
          <a:xfrm>
            <a:off x="6825208" y="5188882"/>
            <a:ext cx="2138155" cy="328350"/>
          </a:xfrm>
          <a:prstGeom prst="homePlate">
            <a:avLst/>
          </a:prstGeom>
          <a:solidFill>
            <a:srgbClr val="DD8047"/>
          </a:solidFill>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b="0">
                <a:solidFill>
                  <a:schemeClr val="bg1"/>
                </a:solidFill>
              </a:rPr>
              <a:t>Strategie Fachverein RV</a:t>
            </a:r>
          </a:p>
        </p:txBody>
      </p:sp>
      <p:sp>
        <p:nvSpPr>
          <p:cNvPr id="24" name="Richtungspfeil 23">
            <a:extLst>
              <a:ext uri="{FF2B5EF4-FFF2-40B4-BE49-F238E27FC236}">
                <a16:creationId xmlns:a16="http://schemas.microsoft.com/office/drawing/2014/main" id="{8CCE1071-5943-C641-8A8D-F90E5A8CA9FC}"/>
              </a:ext>
            </a:extLst>
          </p:cNvPr>
          <p:cNvSpPr/>
          <p:nvPr/>
        </p:nvSpPr>
        <p:spPr>
          <a:xfrm>
            <a:off x="8400748" y="2204864"/>
            <a:ext cx="1208816" cy="2832742"/>
          </a:xfrm>
          <a:prstGeom prst="homePlate">
            <a:avLst>
              <a:gd name="adj" fmla="val 52429"/>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b="0">
              <a:solidFill>
                <a:schemeClr val="bg1"/>
              </a:solidFill>
            </a:endParaRPr>
          </a:p>
        </p:txBody>
      </p:sp>
      <p:sp>
        <p:nvSpPr>
          <p:cNvPr id="61" name="Inhaltsplatzhalter 2">
            <a:extLst>
              <a:ext uri="{FF2B5EF4-FFF2-40B4-BE49-F238E27FC236}">
                <a16:creationId xmlns:a16="http://schemas.microsoft.com/office/drawing/2014/main" id="{5CBE55D3-A9F6-874F-BA12-3B6EE46317F7}"/>
              </a:ext>
            </a:extLst>
          </p:cNvPr>
          <p:cNvSpPr txBox="1">
            <a:spLocks/>
          </p:cNvSpPr>
          <p:nvPr/>
        </p:nvSpPr>
        <p:spPr bwMode="auto">
          <a:xfrm>
            <a:off x="6765629" y="5517232"/>
            <a:ext cx="1931787" cy="105226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1" fontAlgn="base" hangingPunct="1">
              <a:spcBef>
                <a:spcPts val="700"/>
              </a:spcBef>
              <a:spcAft>
                <a:spcPct val="0"/>
              </a:spcAft>
              <a:buClr>
                <a:schemeClr val="accent2"/>
              </a:buClr>
              <a:buSzPct val="60000"/>
              <a:buFont typeface="Wingdings" charset="0"/>
              <a:buChar char=""/>
              <a:defRPr sz="2000" kern="1200">
                <a:solidFill>
                  <a:srgbClr val="606060"/>
                </a:solidFill>
                <a:latin typeface="+mn-lt"/>
                <a:ea typeface="ＭＳ Ｐゴシック" charset="0"/>
                <a:cs typeface="ＭＳ Ｐゴシック" charset="0"/>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914400">
              <a:buNone/>
            </a:pPr>
            <a:r>
              <a:rPr lang="de-DE" sz="1000" b="0"/>
              <a:t>Ab 1.1.2021</a:t>
            </a:r>
          </a:p>
          <a:p>
            <a:pPr defTabSz="914400"/>
            <a:r>
              <a:rPr lang="de-DE" sz="1000" b="0"/>
              <a:t>Statutenänderung</a:t>
            </a:r>
          </a:p>
          <a:p>
            <a:pPr defTabSz="914400"/>
            <a:r>
              <a:rPr lang="de-DE" sz="1000" b="0"/>
              <a:t>Neue Vorstandsmitglieder</a:t>
            </a:r>
          </a:p>
          <a:p>
            <a:pPr defTabSz="914400"/>
            <a:r>
              <a:rPr lang="de-DE" sz="1000" b="0"/>
              <a:t>Neue Geschäftsführung</a:t>
            </a:r>
          </a:p>
        </p:txBody>
      </p:sp>
      <p:sp>
        <p:nvSpPr>
          <p:cNvPr id="9" name="Richtungspfeil 8">
            <a:extLst>
              <a:ext uri="{FF2B5EF4-FFF2-40B4-BE49-F238E27FC236}">
                <a16:creationId xmlns:a16="http://schemas.microsoft.com/office/drawing/2014/main" id="{B11505B3-C441-E44F-9C93-9AC39CA6E271}"/>
              </a:ext>
            </a:extLst>
          </p:cNvPr>
          <p:cNvSpPr/>
          <p:nvPr/>
        </p:nvSpPr>
        <p:spPr>
          <a:xfrm>
            <a:off x="3400500" y="1772816"/>
            <a:ext cx="3123996" cy="337953"/>
          </a:xfrm>
          <a:prstGeom prst="homePlate">
            <a:avLst/>
          </a:prstGeom>
          <a:solidFill>
            <a:srgbClr val="DD8047"/>
          </a:solidFill>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200">
                <a:solidFill>
                  <a:schemeClr val="bg1"/>
                </a:solidFill>
              </a:rPr>
              <a:t>Strategie</a:t>
            </a:r>
          </a:p>
          <a:p>
            <a:pPr algn="ctr"/>
            <a:r>
              <a:rPr lang="de-DE" sz="1200">
                <a:solidFill>
                  <a:schemeClr val="bg1"/>
                </a:solidFill>
              </a:rPr>
              <a:t>Child-Friendly Justice 2020</a:t>
            </a:r>
          </a:p>
        </p:txBody>
      </p:sp>
      <p:sp>
        <p:nvSpPr>
          <p:cNvPr id="25" name="Richtungspfeil 24">
            <a:extLst>
              <a:ext uri="{FF2B5EF4-FFF2-40B4-BE49-F238E27FC236}">
                <a16:creationId xmlns:a16="http://schemas.microsoft.com/office/drawing/2014/main" id="{F76DC3A1-13F0-1943-A0B2-F84CDA8C8FB0}"/>
              </a:ext>
            </a:extLst>
          </p:cNvPr>
          <p:cNvSpPr/>
          <p:nvPr/>
        </p:nvSpPr>
        <p:spPr>
          <a:xfrm>
            <a:off x="3400500" y="3645024"/>
            <a:ext cx="2688198" cy="1356714"/>
          </a:xfrm>
          <a:prstGeom prst="homePlate">
            <a:avLst/>
          </a:prstGeom>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r>
              <a:rPr lang="de-DE" sz="1600" b="0">
                <a:solidFill>
                  <a:srgbClr val="DD8047"/>
                </a:solidFill>
              </a:rPr>
              <a:t>Expertise für Fachpersonen</a:t>
            </a:r>
          </a:p>
        </p:txBody>
      </p:sp>
      <p:sp>
        <p:nvSpPr>
          <p:cNvPr id="26" name="Richtungspfeil 25">
            <a:extLst>
              <a:ext uri="{FF2B5EF4-FFF2-40B4-BE49-F238E27FC236}">
                <a16:creationId xmlns:a16="http://schemas.microsoft.com/office/drawing/2014/main" id="{733B062A-1E96-7E44-9773-69551D5CCB76}"/>
              </a:ext>
            </a:extLst>
          </p:cNvPr>
          <p:cNvSpPr/>
          <p:nvPr/>
        </p:nvSpPr>
        <p:spPr>
          <a:xfrm>
            <a:off x="2033048" y="2265566"/>
            <a:ext cx="4050980" cy="1307450"/>
          </a:xfrm>
          <a:prstGeom prst="homePlate">
            <a:avLst/>
          </a:prstGeom>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b="0">
                <a:solidFill>
                  <a:srgbClr val="DD8047"/>
                </a:solidFill>
              </a:rPr>
              <a:t>Rechtliche Beratung &amp; Vermittlung</a:t>
            </a:r>
            <a:br>
              <a:rPr lang="de-DE" sz="1600" b="0">
                <a:solidFill>
                  <a:srgbClr val="DD8047"/>
                </a:solidFill>
              </a:rPr>
            </a:br>
            <a:r>
              <a:rPr lang="de-DE" sz="1600" b="0">
                <a:solidFill>
                  <a:srgbClr val="DD8047"/>
                </a:solidFill>
              </a:rPr>
              <a:t>Kinder u. Jugendliche</a:t>
            </a:r>
          </a:p>
        </p:txBody>
      </p:sp>
      <p:sp>
        <p:nvSpPr>
          <p:cNvPr id="11" name="Richtungspfeil 10">
            <a:extLst>
              <a:ext uri="{FF2B5EF4-FFF2-40B4-BE49-F238E27FC236}">
                <a16:creationId xmlns:a16="http://schemas.microsoft.com/office/drawing/2014/main" id="{9B2E956F-1C5A-654C-A5B2-71E141BF2A63}"/>
              </a:ext>
            </a:extLst>
          </p:cNvPr>
          <p:cNvSpPr/>
          <p:nvPr/>
        </p:nvSpPr>
        <p:spPr>
          <a:xfrm>
            <a:off x="1122737" y="5153764"/>
            <a:ext cx="4997084" cy="1312348"/>
          </a:xfrm>
          <a:prstGeom prst="homePlate">
            <a:avLst/>
          </a:prstGeom>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b="0" dirty="0">
                <a:solidFill>
                  <a:srgbClr val="DD8047"/>
                </a:solidFill>
              </a:rPr>
              <a:t>Qualifizierung von </a:t>
            </a:r>
            <a:r>
              <a:rPr lang="de-DE" sz="1600" b="0" dirty="0" err="1">
                <a:solidFill>
                  <a:srgbClr val="DD8047"/>
                </a:solidFill>
              </a:rPr>
              <a:t>Rechtsvertreter:innen</a:t>
            </a:r>
            <a:r>
              <a:rPr lang="de-DE" sz="1600" b="0" dirty="0">
                <a:solidFill>
                  <a:srgbClr val="DD8047"/>
                </a:solidFill>
              </a:rPr>
              <a:t> (RV)</a:t>
            </a:r>
          </a:p>
        </p:txBody>
      </p:sp>
      <p:sp>
        <p:nvSpPr>
          <p:cNvPr id="35" name="Richtungspfeil 34">
            <a:extLst>
              <a:ext uri="{FF2B5EF4-FFF2-40B4-BE49-F238E27FC236}">
                <a16:creationId xmlns:a16="http://schemas.microsoft.com/office/drawing/2014/main" id="{4EB4CC44-8E5F-6D42-A227-DB63420665E6}"/>
              </a:ext>
            </a:extLst>
          </p:cNvPr>
          <p:cNvSpPr/>
          <p:nvPr/>
        </p:nvSpPr>
        <p:spPr>
          <a:xfrm>
            <a:off x="6775317" y="2204863"/>
            <a:ext cx="1324573" cy="2832742"/>
          </a:xfrm>
          <a:prstGeom prst="homePlate">
            <a:avLst>
              <a:gd name="adj" fmla="val 50000"/>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b="0">
              <a:solidFill>
                <a:schemeClr val="bg1"/>
              </a:solidFill>
            </a:endParaRPr>
          </a:p>
        </p:txBody>
      </p:sp>
      <p:sp>
        <p:nvSpPr>
          <p:cNvPr id="36" name="Richtungspfeil 35">
            <a:extLst>
              <a:ext uri="{FF2B5EF4-FFF2-40B4-BE49-F238E27FC236}">
                <a16:creationId xmlns:a16="http://schemas.microsoft.com/office/drawing/2014/main" id="{3F713BAA-755C-134D-B198-869F977FD368}"/>
              </a:ext>
            </a:extLst>
          </p:cNvPr>
          <p:cNvSpPr/>
          <p:nvPr/>
        </p:nvSpPr>
        <p:spPr>
          <a:xfrm>
            <a:off x="6612139" y="1750582"/>
            <a:ext cx="1797246" cy="371748"/>
          </a:xfrm>
          <a:prstGeom prst="homePlate">
            <a:avLst/>
          </a:prstGeom>
          <a:solidFill>
            <a:schemeClr val="accent1"/>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a:solidFill>
                  <a:schemeClr val="bg1"/>
                </a:solidFill>
              </a:rPr>
              <a:t>Strategie OSKR</a:t>
            </a:r>
          </a:p>
        </p:txBody>
      </p:sp>
      <p:cxnSp>
        <p:nvCxnSpPr>
          <p:cNvPr id="10" name="Gerade Verbindung 9">
            <a:extLst>
              <a:ext uri="{FF2B5EF4-FFF2-40B4-BE49-F238E27FC236}">
                <a16:creationId xmlns:a16="http://schemas.microsoft.com/office/drawing/2014/main" id="{175B1825-4E4C-E448-94CE-B542989FD047}"/>
              </a:ext>
            </a:extLst>
          </p:cNvPr>
          <p:cNvCxnSpPr>
            <a:cxnSpLocks/>
            <a:stCxn id="35" idx="1"/>
          </p:cNvCxnSpPr>
          <p:nvPr/>
        </p:nvCxnSpPr>
        <p:spPr>
          <a:xfrm>
            <a:off x="6775317" y="3621234"/>
            <a:ext cx="1297986" cy="1014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feld 15">
            <a:extLst>
              <a:ext uri="{FF2B5EF4-FFF2-40B4-BE49-F238E27FC236}">
                <a16:creationId xmlns:a16="http://schemas.microsoft.com/office/drawing/2014/main" id="{45E7EFA2-D8C6-6741-835F-864677FAB573}"/>
              </a:ext>
            </a:extLst>
          </p:cNvPr>
          <p:cNvSpPr txBox="1"/>
          <p:nvPr/>
        </p:nvSpPr>
        <p:spPr>
          <a:xfrm>
            <a:off x="6825208" y="3102059"/>
            <a:ext cx="1296144" cy="830997"/>
          </a:xfrm>
          <a:prstGeom prst="rect">
            <a:avLst/>
          </a:prstGeom>
          <a:noFill/>
        </p:spPr>
        <p:txBody>
          <a:bodyPr wrap="square" rtlCol="0">
            <a:spAutoFit/>
          </a:bodyPr>
          <a:lstStyle/>
          <a:p>
            <a:r>
              <a:rPr lang="de-CH" sz="1600" b="0">
                <a:solidFill>
                  <a:schemeClr val="bg1"/>
                </a:solidFill>
                <a:latin typeface="+mn-lt"/>
              </a:rPr>
              <a:t>Privat-rechtliche OSKR CH</a:t>
            </a:r>
          </a:p>
        </p:txBody>
      </p:sp>
      <p:sp>
        <p:nvSpPr>
          <p:cNvPr id="33" name="Textfeld 32">
            <a:extLst>
              <a:ext uri="{FF2B5EF4-FFF2-40B4-BE49-F238E27FC236}">
                <a16:creationId xmlns:a16="http://schemas.microsoft.com/office/drawing/2014/main" id="{375D03CD-BDC7-2747-BE86-34D17A684D0F}"/>
              </a:ext>
            </a:extLst>
          </p:cNvPr>
          <p:cNvSpPr txBox="1"/>
          <p:nvPr/>
        </p:nvSpPr>
        <p:spPr>
          <a:xfrm>
            <a:off x="6073453" y="2276872"/>
            <a:ext cx="391715" cy="2467764"/>
          </a:xfrm>
          <a:prstGeom prst="rect">
            <a:avLst/>
          </a:prstGeom>
          <a:noFill/>
        </p:spPr>
        <p:txBody>
          <a:bodyPr vert="vert270" wrap="square" rtlCol="0" anchor="ctr">
            <a:spAutoFit/>
          </a:bodyPr>
          <a:lstStyle/>
          <a:p>
            <a:pPr algn="ctr"/>
            <a:r>
              <a:rPr lang="de-CH" sz="1600">
                <a:solidFill>
                  <a:srgbClr val="DD8047"/>
                </a:solidFill>
                <a:latin typeface="+mn-lt"/>
              </a:rPr>
              <a:t>Wissenstransfer</a:t>
            </a:r>
          </a:p>
        </p:txBody>
      </p:sp>
      <p:sp>
        <p:nvSpPr>
          <p:cNvPr id="30" name="Textfeld 29">
            <a:extLst>
              <a:ext uri="{FF2B5EF4-FFF2-40B4-BE49-F238E27FC236}">
                <a16:creationId xmlns:a16="http://schemas.microsoft.com/office/drawing/2014/main" id="{644A725C-C650-9A47-B95D-2E3D26E1E724}"/>
              </a:ext>
            </a:extLst>
          </p:cNvPr>
          <p:cNvSpPr txBox="1"/>
          <p:nvPr/>
        </p:nvSpPr>
        <p:spPr>
          <a:xfrm>
            <a:off x="344488" y="1792561"/>
            <a:ext cx="430887" cy="4714922"/>
          </a:xfrm>
          <a:prstGeom prst="rect">
            <a:avLst/>
          </a:prstGeom>
          <a:noFill/>
        </p:spPr>
        <p:txBody>
          <a:bodyPr vert="vert270" wrap="square" rtlCol="0">
            <a:spAutoFit/>
          </a:bodyPr>
          <a:lstStyle/>
          <a:p>
            <a:pPr algn="ctr"/>
            <a:r>
              <a:rPr lang="de-CH" sz="1600">
                <a:solidFill>
                  <a:srgbClr val="DD8047"/>
                </a:solidFill>
                <a:latin typeface="+mn-lt"/>
              </a:rPr>
              <a:t>Kinderanwaltschaft Schweiz (</a:t>
            </a:r>
            <a:r>
              <a:rPr lang="de-CH" sz="1600" err="1">
                <a:solidFill>
                  <a:srgbClr val="DD8047"/>
                </a:solidFill>
                <a:latin typeface="+mn-lt"/>
              </a:rPr>
              <a:t>KiAn</a:t>
            </a:r>
            <a:r>
              <a:rPr lang="de-CH" sz="1600">
                <a:solidFill>
                  <a:srgbClr val="DD8047"/>
                </a:solidFill>
                <a:latin typeface="+mn-lt"/>
              </a:rPr>
              <a:t>)</a:t>
            </a:r>
          </a:p>
        </p:txBody>
      </p:sp>
      <p:sp>
        <p:nvSpPr>
          <p:cNvPr id="38" name="Textfeld 37">
            <a:extLst>
              <a:ext uri="{FF2B5EF4-FFF2-40B4-BE49-F238E27FC236}">
                <a16:creationId xmlns:a16="http://schemas.microsoft.com/office/drawing/2014/main" id="{FA41206F-4098-2842-87B6-CF373470E914}"/>
              </a:ext>
            </a:extLst>
          </p:cNvPr>
          <p:cNvSpPr txBox="1"/>
          <p:nvPr/>
        </p:nvSpPr>
        <p:spPr>
          <a:xfrm>
            <a:off x="6465168" y="4959267"/>
            <a:ext cx="369332" cy="1566077"/>
          </a:xfrm>
          <a:prstGeom prst="rect">
            <a:avLst/>
          </a:prstGeom>
          <a:noFill/>
        </p:spPr>
        <p:txBody>
          <a:bodyPr vert="vert270" wrap="square" rtlCol="0">
            <a:spAutoFit/>
          </a:bodyPr>
          <a:lstStyle/>
          <a:p>
            <a:r>
              <a:rPr lang="de-CH" sz="1200">
                <a:solidFill>
                  <a:srgbClr val="DD8047"/>
                </a:solidFill>
                <a:latin typeface="+mn-lt"/>
              </a:rPr>
              <a:t>Kinderanwaltschaft</a:t>
            </a:r>
          </a:p>
        </p:txBody>
      </p:sp>
      <p:sp>
        <p:nvSpPr>
          <p:cNvPr id="39" name="Textfeld 38">
            <a:extLst>
              <a:ext uri="{FF2B5EF4-FFF2-40B4-BE49-F238E27FC236}">
                <a16:creationId xmlns:a16="http://schemas.microsoft.com/office/drawing/2014/main" id="{F7941C2A-D169-D042-8020-C36E56D3A13D}"/>
              </a:ext>
            </a:extLst>
          </p:cNvPr>
          <p:cNvSpPr txBox="1"/>
          <p:nvPr/>
        </p:nvSpPr>
        <p:spPr>
          <a:xfrm>
            <a:off x="6465168" y="1947512"/>
            <a:ext cx="369332" cy="2993656"/>
          </a:xfrm>
          <a:prstGeom prst="rect">
            <a:avLst/>
          </a:prstGeom>
          <a:noFill/>
        </p:spPr>
        <p:txBody>
          <a:bodyPr vert="vert270" wrap="square" rtlCol="0">
            <a:spAutoFit/>
          </a:bodyPr>
          <a:lstStyle/>
          <a:p>
            <a:r>
              <a:rPr lang="de-CH" sz="1200">
                <a:solidFill>
                  <a:schemeClr val="accent1"/>
                </a:solidFill>
                <a:latin typeface="+mn-lt"/>
              </a:rPr>
              <a:t>Ombudsstelle Kinderrechte Schweiz</a:t>
            </a:r>
          </a:p>
        </p:txBody>
      </p:sp>
      <p:cxnSp>
        <p:nvCxnSpPr>
          <p:cNvPr id="37" name="Gerade Verbindung 36">
            <a:extLst>
              <a:ext uri="{FF2B5EF4-FFF2-40B4-BE49-F238E27FC236}">
                <a16:creationId xmlns:a16="http://schemas.microsoft.com/office/drawing/2014/main" id="{226549DE-4A26-E448-848B-F4FDDA5D3027}"/>
              </a:ext>
            </a:extLst>
          </p:cNvPr>
          <p:cNvCxnSpPr>
            <a:cxnSpLocks/>
            <a:endCxn id="24" idx="3"/>
          </p:cNvCxnSpPr>
          <p:nvPr/>
        </p:nvCxnSpPr>
        <p:spPr>
          <a:xfrm flipV="1">
            <a:off x="8121351" y="3621235"/>
            <a:ext cx="1488213" cy="1014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 name="Textfeld 40">
            <a:extLst>
              <a:ext uri="{FF2B5EF4-FFF2-40B4-BE49-F238E27FC236}">
                <a16:creationId xmlns:a16="http://schemas.microsoft.com/office/drawing/2014/main" id="{176A38B2-25B3-0944-9419-60060526C556}"/>
              </a:ext>
            </a:extLst>
          </p:cNvPr>
          <p:cNvSpPr txBox="1"/>
          <p:nvPr/>
        </p:nvSpPr>
        <p:spPr>
          <a:xfrm>
            <a:off x="8409384" y="3102059"/>
            <a:ext cx="1296144" cy="830997"/>
          </a:xfrm>
          <a:prstGeom prst="rect">
            <a:avLst/>
          </a:prstGeom>
          <a:noFill/>
        </p:spPr>
        <p:txBody>
          <a:bodyPr wrap="square" rtlCol="0">
            <a:spAutoFit/>
          </a:bodyPr>
          <a:lstStyle/>
          <a:p>
            <a:r>
              <a:rPr lang="de-CH" sz="1600" b="0">
                <a:solidFill>
                  <a:schemeClr val="bg1"/>
                </a:solidFill>
                <a:latin typeface="+mn-lt"/>
              </a:rPr>
              <a:t>Öffentlich-rechtliche OSKR CH</a:t>
            </a:r>
          </a:p>
        </p:txBody>
      </p:sp>
      <p:sp>
        <p:nvSpPr>
          <p:cNvPr id="4" name="Datumsplatzhalter 3">
            <a:extLst>
              <a:ext uri="{FF2B5EF4-FFF2-40B4-BE49-F238E27FC236}">
                <a16:creationId xmlns:a16="http://schemas.microsoft.com/office/drawing/2014/main" id="{36FC5D16-3D19-6D47-8CBE-10945E6568E3}"/>
              </a:ext>
            </a:extLst>
          </p:cNvPr>
          <p:cNvSpPr>
            <a:spLocks noGrp="1"/>
          </p:cNvSpPr>
          <p:nvPr>
            <p:ph type="dt" sz="half" idx="19"/>
          </p:nvPr>
        </p:nvSpPr>
        <p:spPr/>
        <p:txBody>
          <a:bodyPr/>
          <a:lstStyle/>
          <a:p>
            <a:fld id="{104B7AAD-4EBA-4A4D-8721-0AAF190A6724}" type="datetime1">
              <a:rPr lang="de-CH" smtClean="0"/>
              <a:t>28.09.23</a:t>
            </a:fld>
            <a:endParaRPr lang="de-CH"/>
          </a:p>
        </p:txBody>
      </p:sp>
      <p:sp>
        <p:nvSpPr>
          <p:cNvPr id="5" name="Fußzeilenplatzhalter 4">
            <a:extLst>
              <a:ext uri="{FF2B5EF4-FFF2-40B4-BE49-F238E27FC236}">
                <a16:creationId xmlns:a16="http://schemas.microsoft.com/office/drawing/2014/main" id="{42B8E964-E1EE-B444-85B8-4B9A4E0A8873}"/>
              </a:ext>
            </a:extLst>
          </p:cNvPr>
          <p:cNvSpPr>
            <a:spLocks noGrp="1"/>
          </p:cNvSpPr>
          <p:nvPr>
            <p:ph type="ftr" sz="quarter" idx="20"/>
          </p:nvPr>
        </p:nvSpPr>
        <p:spPr/>
        <p:txBody>
          <a:bodyPr/>
          <a:lstStyle/>
          <a:p>
            <a:r>
              <a:rPr lang="de-CH"/>
              <a:t>www.ombudsstelle-kinderrechte-schweiz.ch    www.kinderombudsstelle.ch</a:t>
            </a:r>
          </a:p>
        </p:txBody>
      </p:sp>
      <p:sp>
        <p:nvSpPr>
          <p:cNvPr id="6" name="Foliennummernplatzhalter 5">
            <a:extLst>
              <a:ext uri="{FF2B5EF4-FFF2-40B4-BE49-F238E27FC236}">
                <a16:creationId xmlns:a16="http://schemas.microsoft.com/office/drawing/2014/main" id="{FC5302C1-81C4-EE4D-B041-25AB998934A4}"/>
              </a:ext>
            </a:extLst>
          </p:cNvPr>
          <p:cNvSpPr>
            <a:spLocks noGrp="1"/>
          </p:cNvSpPr>
          <p:nvPr>
            <p:ph type="sldNum" sz="quarter" idx="21"/>
          </p:nvPr>
        </p:nvSpPr>
        <p:spPr/>
        <p:txBody>
          <a:bodyPr/>
          <a:lstStyle/>
          <a:p>
            <a:fld id="{413592DA-FECF-9D4F-9E43-6ED9FA31EF31}" type="slidenum">
              <a:rPr lang="de-CH" smtClean="0"/>
              <a:pPr/>
              <a:t>4</a:t>
            </a:fld>
            <a:endParaRPr lang="de-CH"/>
          </a:p>
        </p:txBody>
      </p:sp>
      <p:cxnSp>
        <p:nvCxnSpPr>
          <p:cNvPr id="34" name="Gerade Verbindung 33">
            <a:extLst>
              <a:ext uri="{FF2B5EF4-FFF2-40B4-BE49-F238E27FC236}">
                <a16:creationId xmlns:a16="http://schemas.microsoft.com/office/drawing/2014/main" id="{A2DE21E9-6CB2-F7D6-5769-89934D6BBA8D}"/>
              </a:ext>
            </a:extLst>
          </p:cNvPr>
          <p:cNvCxnSpPr>
            <a:cxnSpLocks/>
            <a:stCxn id="40" idx="2"/>
          </p:cNvCxnSpPr>
          <p:nvPr/>
        </p:nvCxnSpPr>
        <p:spPr>
          <a:xfrm flipH="1">
            <a:off x="1830564" y="1792561"/>
            <a:ext cx="29166" cy="478367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Textfeld 39">
            <a:extLst>
              <a:ext uri="{FF2B5EF4-FFF2-40B4-BE49-F238E27FC236}">
                <a16:creationId xmlns:a16="http://schemas.microsoft.com/office/drawing/2014/main" id="{C2691BB7-DB58-32B6-AB23-27F0CDABE3A0}"/>
              </a:ext>
            </a:extLst>
          </p:cNvPr>
          <p:cNvSpPr txBox="1"/>
          <p:nvPr/>
        </p:nvSpPr>
        <p:spPr>
          <a:xfrm>
            <a:off x="1568624" y="1484784"/>
            <a:ext cx="582211" cy="307777"/>
          </a:xfrm>
          <a:prstGeom prst="rect">
            <a:avLst/>
          </a:prstGeom>
          <a:noFill/>
        </p:spPr>
        <p:txBody>
          <a:bodyPr wrap="square" rtlCol="0">
            <a:spAutoFit/>
          </a:bodyPr>
          <a:lstStyle/>
          <a:p>
            <a:r>
              <a:rPr lang="de-DE" sz="1400">
                <a:solidFill>
                  <a:srgbClr val="898989"/>
                </a:solidFill>
              </a:rPr>
              <a:t>2008</a:t>
            </a:r>
          </a:p>
        </p:txBody>
      </p:sp>
      <p:cxnSp>
        <p:nvCxnSpPr>
          <p:cNvPr id="42" name="Gerade Verbindung 41">
            <a:extLst>
              <a:ext uri="{FF2B5EF4-FFF2-40B4-BE49-F238E27FC236}">
                <a16:creationId xmlns:a16="http://schemas.microsoft.com/office/drawing/2014/main" id="{EF76A8ED-8D83-736D-8437-625B1B702345}"/>
              </a:ext>
            </a:extLst>
          </p:cNvPr>
          <p:cNvCxnSpPr>
            <a:cxnSpLocks/>
            <a:stCxn id="43" idx="2"/>
          </p:cNvCxnSpPr>
          <p:nvPr/>
        </p:nvCxnSpPr>
        <p:spPr>
          <a:xfrm flipH="1">
            <a:off x="1110484" y="1792561"/>
            <a:ext cx="29166" cy="478367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feld 42">
            <a:extLst>
              <a:ext uri="{FF2B5EF4-FFF2-40B4-BE49-F238E27FC236}">
                <a16:creationId xmlns:a16="http://schemas.microsoft.com/office/drawing/2014/main" id="{A46457C3-2AC4-6301-31F8-3021F4D682CE}"/>
              </a:ext>
            </a:extLst>
          </p:cNvPr>
          <p:cNvSpPr txBox="1"/>
          <p:nvPr/>
        </p:nvSpPr>
        <p:spPr>
          <a:xfrm>
            <a:off x="848544" y="1484784"/>
            <a:ext cx="582211" cy="307777"/>
          </a:xfrm>
          <a:prstGeom prst="rect">
            <a:avLst/>
          </a:prstGeom>
          <a:noFill/>
        </p:spPr>
        <p:txBody>
          <a:bodyPr wrap="square" rtlCol="0">
            <a:spAutoFit/>
          </a:bodyPr>
          <a:lstStyle/>
          <a:p>
            <a:r>
              <a:rPr lang="de-DE" sz="1400">
                <a:solidFill>
                  <a:srgbClr val="898989"/>
                </a:solidFill>
              </a:rPr>
              <a:t>2006</a:t>
            </a:r>
          </a:p>
        </p:txBody>
      </p:sp>
      <p:cxnSp>
        <p:nvCxnSpPr>
          <p:cNvPr id="44" name="Gerade Verbindung 43">
            <a:extLst>
              <a:ext uri="{FF2B5EF4-FFF2-40B4-BE49-F238E27FC236}">
                <a16:creationId xmlns:a16="http://schemas.microsoft.com/office/drawing/2014/main" id="{65DBA981-5277-C2E3-6660-4F0E044A2509}"/>
              </a:ext>
            </a:extLst>
          </p:cNvPr>
          <p:cNvCxnSpPr>
            <a:cxnSpLocks/>
            <a:stCxn id="45" idx="2"/>
          </p:cNvCxnSpPr>
          <p:nvPr/>
        </p:nvCxnSpPr>
        <p:spPr>
          <a:xfrm flipH="1">
            <a:off x="2616505" y="1792561"/>
            <a:ext cx="29166" cy="478367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feld 44">
            <a:extLst>
              <a:ext uri="{FF2B5EF4-FFF2-40B4-BE49-F238E27FC236}">
                <a16:creationId xmlns:a16="http://schemas.microsoft.com/office/drawing/2014/main" id="{33C8ED77-4AE8-CC29-C53B-767FFBC5A499}"/>
              </a:ext>
            </a:extLst>
          </p:cNvPr>
          <p:cNvSpPr txBox="1"/>
          <p:nvPr/>
        </p:nvSpPr>
        <p:spPr>
          <a:xfrm>
            <a:off x="2354565" y="1484784"/>
            <a:ext cx="582211" cy="307777"/>
          </a:xfrm>
          <a:prstGeom prst="rect">
            <a:avLst/>
          </a:prstGeom>
          <a:noFill/>
        </p:spPr>
        <p:txBody>
          <a:bodyPr wrap="square" rtlCol="0">
            <a:spAutoFit/>
          </a:bodyPr>
          <a:lstStyle/>
          <a:p>
            <a:r>
              <a:rPr lang="de-DE" sz="1400">
                <a:solidFill>
                  <a:srgbClr val="898989"/>
                </a:solidFill>
              </a:rPr>
              <a:t>2010</a:t>
            </a:r>
          </a:p>
        </p:txBody>
      </p:sp>
      <p:sp>
        <p:nvSpPr>
          <p:cNvPr id="8" name="Textfeld 7">
            <a:extLst>
              <a:ext uri="{FF2B5EF4-FFF2-40B4-BE49-F238E27FC236}">
                <a16:creationId xmlns:a16="http://schemas.microsoft.com/office/drawing/2014/main" id="{20472E3E-6946-53C7-6902-C76F5B556FFB}"/>
              </a:ext>
            </a:extLst>
          </p:cNvPr>
          <p:cNvSpPr txBox="1"/>
          <p:nvPr/>
        </p:nvSpPr>
        <p:spPr>
          <a:xfrm rot="16200000">
            <a:off x="569302" y="4149080"/>
            <a:ext cx="835485" cy="276999"/>
          </a:xfrm>
          <a:prstGeom prst="rect">
            <a:avLst/>
          </a:prstGeom>
          <a:noFill/>
        </p:spPr>
        <p:txBody>
          <a:bodyPr wrap="none" rtlCol="0">
            <a:spAutoFit/>
          </a:bodyPr>
          <a:lstStyle/>
          <a:p>
            <a:r>
              <a:rPr lang="de-CH" sz="1200" b="0">
                <a:solidFill>
                  <a:srgbClr val="898989"/>
                </a:solidFill>
                <a:latin typeface="PT Sans" panose="020B0503020203020204" pitchFamily="34" charset="77"/>
              </a:rPr>
              <a:t>Gründung</a:t>
            </a:r>
          </a:p>
        </p:txBody>
      </p:sp>
      <p:sp>
        <p:nvSpPr>
          <p:cNvPr id="46" name="Textfeld 45">
            <a:extLst>
              <a:ext uri="{FF2B5EF4-FFF2-40B4-BE49-F238E27FC236}">
                <a16:creationId xmlns:a16="http://schemas.microsoft.com/office/drawing/2014/main" id="{772379CE-8CA3-A177-9377-415637B61AE1}"/>
              </a:ext>
            </a:extLst>
          </p:cNvPr>
          <p:cNvSpPr txBox="1"/>
          <p:nvPr/>
        </p:nvSpPr>
        <p:spPr>
          <a:xfrm rot="16200000">
            <a:off x="1086601" y="4199055"/>
            <a:ext cx="1241045" cy="276999"/>
          </a:xfrm>
          <a:prstGeom prst="rect">
            <a:avLst/>
          </a:prstGeom>
          <a:noFill/>
        </p:spPr>
        <p:txBody>
          <a:bodyPr wrap="none" rtlCol="0">
            <a:spAutoFit/>
          </a:bodyPr>
          <a:lstStyle/>
          <a:p>
            <a:r>
              <a:rPr lang="de-CH" sz="1200" b="0">
                <a:solidFill>
                  <a:srgbClr val="898989"/>
                </a:solidFill>
                <a:latin typeface="PT Sans" panose="020B0503020203020204" pitchFamily="34" charset="77"/>
              </a:rPr>
              <a:t>Operativer Start</a:t>
            </a:r>
          </a:p>
        </p:txBody>
      </p:sp>
      <p:sp>
        <p:nvSpPr>
          <p:cNvPr id="47" name="Textfeld 46">
            <a:extLst>
              <a:ext uri="{FF2B5EF4-FFF2-40B4-BE49-F238E27FC236}">
                <a16:creationId xmlns:a16="http://schemas.microsoft.com/office/drawing/2014/main" id="{DA5E0C18-08EC-B624-B2E8-325A4B2EB02C}"/>
              </a:ext>
            </a:extLst>
          </p:cNvPr>
          <p:cNvSpPr txBox="1"/>
          <p:nvPr/>
        </p:nvSpPr>
        <p:spPr>
          <a:xfrm rot="16200000">
            <a:off x="1889141" y="4140291"/>
            <a:ext cx="1220142" cy="276999"/>
          </a:xfrm>
          <a:prstGeom prst="rect">
            <a:avLst/>
          </a:prstGeom>
          <a:noFill/>
        </p:spPr>
        <p:txBody>
          <a:bodyPr wrap="none" rtlCol="0">
            <a:spAutoFit/>
          </a:bodyPr>
          <a:lstStyle/>
          <a:p>
            <a:r>
              <a:rPr lang="de-CH" sz="1200" b="0" dirty="0">
                <a:solidFill>
                  <a:srgbClr val="898989"/>
                </a:solidFill>
                <a:latin typeface="PT Sans" panose="020B0503020203020204" pitchFamily="34" charset="77"/>
              </a:rPr>
              <a:t>CFJ – Leitlinien </a:t>
            </a:r>
          </a:p>
        </p:txBody>
      </p:sp>
      <p:sp>
        <p:nvSpPr>
          <p:cNvPr id="48" name="Textfeld 47">
            <a:extLst>
              <a:ext uri="{FF2B5EF4-FFF2-40B4-BE49-F238E27FC236}">
                <a16:creationId xmlns:a16="http://schemas.microsoft.com/office/drawing/2014/main" id="{DFDC6E47-B627-C6F2-E7A4-3B2FE486FFF4}"/>
              </a:ext>
            </a:extLst>
          </p:cNvPr>
          <p:cNvSpPr txBox="1"/>
          <p:nvPr/>
        </p:nvSpPr>
        <p:spPr>
          <a:xfrm rot="16200000">
            <a:off x="5214532" y="3970589"/>
            <a:ext cx="1648208" cy="276999"/>
          </a:xfrm>
          <a:prstGeom prst="rect">
            <a:avLst/>
          </a:prstGeom>
          <a:noFill/>
        </p:spPr>
        <p:txBody>
          <a:bodyPr wrap="none" rtlCol="0">
            <a:spAutoFit/>
          </a:bodyPr>
          <a:lstStyle/>
          <a:p>
            <a:r>
              <a:rPr lang="de-CH" sz="1200" b="0">
                <a:solidFill>
                  <a:srgbClr val="898989"/>
                </a:solidFill>
                <a:latin typeface="PT Sans" panose="020B0503020203020204" pitchFamily="34" charset="77"/>
              </a:rPr>
              <a:t>Motion Noser 19.3633</a:t>
            </a:r>
          </a:p>
        </p:txBody>
      </p:sp>
      <p:sp>
        <p:nvSpPr>
          <p:cNvPr id="32" name="Textfeld 31">
            <a:extLst>
              <a:ext uri="{FF2B5EF4-FFF2-40B4-BE49-F238E27FC236}">
                <a16:creationId xmlns:a16="http://schemas.microsoft.com/office/drawing/2014/main" id="{860C62D4-65E2-B04F-A0B2-A49DB7D6298E}"/>
              </a:ext>
            </a:extLst>
          </p:cNvPr>
          <p:cNvSpPr txBox="1"/>
          <p:nvPr/>
        </p:nvSpPr>
        <p:spPr>
          <a:xfrm>
            <a:off x="5529065" y="1502645"/>
            <a:ext cx="720079" cy="307777"/>
          </a:xfrm>
          <a:prstGeom prst="rect">
            <a:avLst/>
          </a:prstGeom>
          <a:noFill/>
        </p:spPr>
        <p:txBody>
          <a:bodyPr wrap="square" rtlCol="0">
            <a:spAutoFit/>
          </a:bodyPr>
          <a:lstStyle/>
          <a:p>
            <a:r>
              <a:rPr lang="de-DE" sz="1400">
                <a:solidFill>
                  <a:srgbClr val="898989"/>
                </a:solidFill>
              </a:rPr>
              <a:t>2019</a:t>
            </a:r>
          </a:p>
        </p:txBody>
      </p:sp>
      <p:cxnSp>
        <p:nvCxnSpPr>
          <p:cNvPr id="31" name="Gerade Verbindung 30">
            <a:extLst>
              <a:ext uri="{FF2B5EF4-FFF2-40B4-BE49-F238E27FC236}">
                <a16:creationId xmlns:a16="http://schemas.microsoft.com/office/drawing/2014/main" id="{8F40451A-D2C6-A143-B61B-EE7B586CF6DD}"/>
              </a:ext>
            </a:extLst>
          </p:cNvPr>
          <p:cNvCxnSpPr>
            <a:cxnSpLocks/>
            <a:stCxn id="32" idx="2"/>
          </p:cNvCxnSpPr>
          <p:nvPr/>
        </p:nvCxnSpPr>
        <p:spPr>
          <a:xfrm>
            <a:off x="5889105" y="1810422"/>
            <a:ext cx="0" cy="471492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feld 48">
            <a:extLst>
              <a:ext uri="{FF2B5EF4-FFF2-40B4-BE49-F238E27FC236}">
                <a16:creationId xmlns:a16="http://schemas.microsoft.com/office/drawing/2014/main" id="{9AA0B552-02D3-9AB8-DDCF-B8EC15C224C7}"/>
              </a:ext>
            </a:extLst>
          </p:cNvPr>
          <p:cNvSpPr txBox="1"/>
          <p:nvPr/>
        </p:nvSpPr>
        <p:spPr>
          <a:xfrm>
            <a:off x="8049345" y="1484784"/>
            <a:ext cx="720079" cy="307777"/>
          </a:xfrm>
          <a:prstGeom prst="rect">
            <a:avLst/>
          </a:prstGeom>
          <a:noFill/>
        </p:spPr>
        <p:txBody>
          <a:bodyPr wrap="square" rtlCol="0">
            <a:spAutoFit/>
          </a:bodyPr>
          <a:lstStyle/>
          <a:p>
            <a:r>
              <a:rPr lang="de-DE" sz="1400">
                <a:solidFill>
                  <a:srgbClr val="898989"/>
                </a:solidFill>
              </a:rPr>
              <a:t>2026</a:t>
            </a:r>
          </a:p>
        </p:txBody>
      </p:sp>
      <p:cxnSp>
        <p:nvCxnSpPr>
          <p:cNvPr id="50" name="Gerade Verbindung 49">
            <a:extLst>
              <a:ext uri="{FF2B5EF4-FFF2-40B4-BE49-F238E27FC236}">
                <a16:creationId xmlns:a16="http://schemas.microsoft.com/office/drawing/2014/main" id="{74915D6C-FCF2-A151-F3F6-1DAEA793D4D4}"/>
              </a:ext>
            </a:extLst>
          </p:cNvPr>
          <p:cNvCxnSpPr>
            <a:cxnSpLocks/>
            <a:stCxn id="49" idx="2"/>
          </p:cNvCxnSpPr>
          <p:nvPr/>
        </p:nvCxnSpPr>
        <p:spPr>
          <a:xfrm>
            <a:off x="8409385" y="1792561"/>
            <a:ext cx="0" cy="471492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feld 2">
            <a:extLst>
              <a:ext uri="{FF2B5EF4-FFF2-40B4-BE49-F238E27FC236}">
                <a16:creationId xmlns:a16="http://schemas.microsoft.com/office/drawing/2014/main" id="{7F903F70-A744-384A-8049-DB34F0A09EB1}"/>
              </a:ext>
            </a:extLst>
          </p:cNvPr>
          <p:cNvSpPr txBox="1"/>
          <p:nvPr/>
        </p:nvSpPr>
        <p:spPr>
          <a:xfrm>
            <a:off x="8050505" y="2276872"/>
            <a:ext cx="430887" cy="2467764"/>
          </a:xfrm>
          <a:prstGeom prst="rect">
            <a:avLst/>
          </a:prstGeom>
          <a:noFill/>
        </p:spPr>
        <p:txBody>
          <a:bodyPr vert="vert270" wrap="square" rtlCol="0" anchor="ctr">
            <a:spAutoFit/>
          </a:bodyPr>
          <a:lstStyle/>
          <a:p>
            <a:pPr algn="ctr"/>
            <a:r>
              <a:rPr lang="de-CH" sz="1600">
                <a:solidFill>
                  <a:schemeClr val="accent1"/>
                </a:solidFill>
                <a:latin typeface="+mn-lt"/>
              </a:rPr>
              <a:t>Wissenstransfer</a:t>
            </a:r>
          </a:p>
        </p:txBody>
      </p:sp>
      <p:sp>
        <p:nvSpPr>
          <p:cNvPr id="57" name="Richtungspfeil 56">
            <a:extLst>
              <a:ext uri="{FF2B5EF4-FFF2-40B4-BE49-F238E27FC236}">
                <a16:creationId xmlns:a16="http://schemas.microsoft.com/office/drawing/2014/main" id="{A3E905DE-CE3C-EAA7-BED6-B7665AA3D5DE}"/>
              </a:ext>
            </a:extLst>
          </p:cNvPr>
          <p:cNvSpPr/>
          <p:nvPr/>
        </p:nvSpPr>
        <p:spPr>
          <a:xfrm>
            <a:off x="1147608" y="5157192"/>
            <a:ext cx="2154228" cy="350067"/>
          </a:xfrm>
          <a:prstGeom prst="homePlate">
            <a:avLst/>
          </a:prstGeom>
          <a:solidFill>
            <a:srgbClr val="DD8047"/>
          </a:solidFill>
          <a:ln>
            <a:solidFill>
              <a:srgbClr val="DD8047"/>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400" b="0" dirty="0">
                <a:solidFill>
                  <a:schemeClr val="bg1"/>
                </a:solidFill>
              </a:rPr>
              <a:t>Strategie Fachverein RV</a:t>
            </a:r>
          </a:p>
        </p:txBody>
      </p:sp>
      <p:sp>
        <p:nvSpPr>
          <p:cNvPr id="58" name="Textfeld 57">
            <a:extLst>
              <a:ext uri="{FF2B5EF4-FFF2-40B4-BE49-F238E27FC236}">
                <a16:creationId xmlns:a16="http://schemas.microsoft.com/office/drawing/2014/main" id="{5B05AFC2-4350-5A19-603A-390448A35A38}"/>
              </a:ext>
            </a:extLst>
          </p:cNvPr>
          <p:cNvSpPr txBox="1"/>
          <p:nvPr/>
        </p:nvSpPr>
        <p:spPr>
          <a:xfrm rot="16200000">
            <a:off x="1849984" y="4187001"/>
            <a:ext cx="2760692" cy="276999"/>
          </a:xfrm>
          <a:prstGeom prst="rect">
            <a:avLst/>
          </a:prstGeom>
          <a:noFill/>
        </p:spPr>
        <p:txBody>
          <a:bodyPr wrap="none" rtlCol="0">
            <a:spAutoFit/>
          </a:bodyPr>
          <a:lstStyle/>
          <a:p>
            <a:r>
              <a:rPr lang="de-CH" sz="1200" b="0" dirty="0">
                <a:solidFill>
                  <a:srgbClr val="898989"/>
                </a:solidFill>
                <a:latin typeface="PT Sans" panose="020B0503020203020204" pitchFamily="34" charset="77"/>
              </a:rPr>
              <a:t>Start Strategie CFJ (Statutenänderung) </a:t>
            </a:r>
          </a:p>
        </p:txBody>
      </p:sp>
      <p:cxnSp>
        <p:nvCxnSpPr>
          <p:cNvPr id="19" name="Gerade Verbindung 18">
            <a:extLst>
              <a:ext uri="{FF2B5EF4-FFF2-40B4-BE49-F238E27FC236}">
                <a16:creationId xmlns:a16="http://schemas.microsoft.com/office/drawing/2014/main" id="{557674A8-4873-8A40-98FF-9B685621590D}"/>
              </a:ext>
            </a:extLst>
          </p:cNvPr>
          <p:cNvCxnSpPr>
            <a:cxnSpLocks/>
            <a:stCxn id="20" idx="2"/>
          </p:cNvCxnSpPr>
          <p:nvPr/>
        </p:nvCxnSpPr>
        <p:spPr>
          <a:xfrm flipH="1">
            <a:off x="3336585" y="1792561"/>
            <a:ext cx="29166" cy="478367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965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4237-8536-A58A-D36E-ED382BFF2EF8}"/>
              </a:ext>
            </a:extLst>
          </p:cNvPr>
          <p:cNvSpPr>
            <a:spLocks noGrp="1"/>
          </p:cNvSpPr>
          <p:nvPr>
            <p:ph type="title"/>
          </p:nvPr>
        </p:nvSpPr>
        <p:spPr/>
        <p:txBody>
          <a:bodyPr/>
          <a:lstStyle/>
          <a:p>
            <a:r>
              <a:rPr lang="de-CH" dirty="0"/>
              <a:t>Wesentliche gegenseitige Ergänzungen</a:t>
            </a:r>
          </a:p>
        </p:txBody>
      </p:sp>
      <p:graphicFrame>
        <p:nvGraphicFramePr>
          <p:cNvPr id="8" name="Tabelle 8">
            <a:extLst>
              <a:ext uri="{FF2B5EF4-FFF2-40B4-BE49-F238E27FC236}">
                <a16:creationId xmlns:a16="http://schemas.microsoft.com/office/drawing/2014/main" id="{865DCDF6-8C28-46F7-3CE5-F90A5279A2DD}"/>
              </a:ext>
            </a:extLst>
          </p:cNvPr>
          <p:cNvGraphicFramePr>
            <a:graphicFrameLocks noGrp="1"/>
          </p:cNvGraphicFramePr>
          <p:nvPr>
            <p:ph sz="quarter" idx="13"/>
          </p:nvPr>
        </p:nvGraphicFramePr>
        <p:xfrm>
          <a:off x="639763" y="1556792"/>
          <a:ext cx="8853486" cy="4917440"/>
        </p:xfrm>
        <a:graphic>
          <a:graphicData uri="http://schemas.openxmlformats.org/drawingml/2006/table">
            <a:tbl>
              <a:tblPr firstRow="1" bandRow="1">
                <a:tableStyleId>{5C22544A-7EE6-4342-B048-85BDC9FD1C3A}</a:tableStyleId>
              </a:tblPr>
              <a:tblGrid>
                <a:gridCol w="2369021">
                  <a:extLst>
                    <a:ext uri="{9D8B030D-6E8A-4147-A177-3AD203B41FA5}">
                      <a16:colId xmlns:a16="http://schemas.microsoft.com/office/drawing/2014/main" val="3026654464"/>
                    </a:ext>
                  </a:extLst>
                </a:gridCol>
                <a:gridCol w="3096344">
                  <a:extLst>
                    <a:ext uri="{9D8B030D-6E8A-4147-A177-3AD203B41FA5}">
                      <a16:colId xmlns:a16="http://schemas.microsoft.com/office/drawing/2014/main" val="64841955"/>
                    </a:ext>
                  </a:extLst>
                </a:gridCol>
                <a:gridCol w="3388121">
                  <a:extLst>
                    <a:ext uri="{9D8B030D-6E8A-4147-A177-3AD203B41FA5}">
                      <a16:colId xmlns:a16="http://schemas.microsoft.com/office/drawing/2014/main" val="2173137495"/>
                    </a:ext>
                  </a:extLst>
                </a:gridCol>
              </a:tblGrid>
              <a:tr h="370840">
                <a:tc>
                  <a:txBody>
                    <a:bodyPr/>
                    <a:lstStyle/>
                    <a:p>
                      <a:r>
                        <a:rPr lang="de-CH" sz="1500" dirty="0">
                          <a:latin typeface="PT Sans" panose="020B0503020203020204" pitchFamily="34" charset="77"/>
                        </a:rPr>
                        <a:t>Aufgaben / Kompetenzen</a:t>
                      </a:r>
                    </a:p>
                  </a:txBody>
                  <a:tcPr/>
                </a:tc>
                <a:tc>
                  <a:txBody>
                    <a:bodyPr/>
                    <a:lstStyle/>
                    <a:p>
                      <a:r>
                        <a:rPr lang="de-CH" sz="1500" dirty="0">
                          <a:latin typeface="PT Sans" panose="020B0503020203020204" pitchFamily="34" charset="77"/>
                        </a:rPr>
                        <a:t>Kommunale, kantonale, eidg. OS</a:t>
                      </a:r>
                    </a:p>
                  </a:txBody>
                  <a:tcPr/>
                </a:tc>
                <a:tc>
                  <a:txBody>
                    <a:bodyPr/>
                    <a:lstStyle/>
                    <a:p>
                      <a:r>
                        <a:rPr lang="de-CH" sz="1500" dirty="0">
                          <a:latin typeface="PT Sans" panose="020B0503020203020204" pitchFamily="34" charset="77"/>
                        </a:rPr>
                        <a:t>Nationale OSKR CH</a:t>
                      </a:r>
                    </a:p>
                  </a:txBody>
                  <a:tcPr/>
                </a:tc>
                <a:extLst>
                  <a:ext uri="{0D108BD9-81ED-4DB2-BD59-A6C34878D82A}">
                    <a16:rowId xmlns:a16="http://schemas.microsoft.com/office/drawing/2014/main" val="715697175"/>
                  </a:ext>
                </a:extLst>
              </a:tr>
              <a:tr h="370840">
                <a:tc>
                  <a:txBody>
                    <a:bodyPr/>
                    <a:lstStyle/>
                    <a:p>
                      <a:r>
                        <a:rPr lang="de-CH" sz="1500" dirty="0">
                          <a:solidFill>
                            <a:srgbClr val="606060"/>
                          </a:solidFill>
                          <a:latin typeface="PT Sans" panose="020B0503020203020204" pitchFamily="34" charset="77"/>
                        </a:rPr>
                        <a:t>Vision CH</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2148 komm., 26 </a:t>
                      </a:r>
                      <a:r>
                        <a:rPr lang="de-CH" sz="1500" dirty="0" err="1">
                          <a:solidFill>
                            <a:srgbClr val="606060"/>
                          </a:solidFill>
                          <a:latin typeface="PT Sans" panose="020B0503020203020204" pitchFamily="34" charset="77"/>
                        </a:rPr>
                        <a:t>kant</a:t>
                      </a:r>
                      <a:r>
                        <a:rPr lang="de-CH" sz="1500" dirty="0">
                          <a:solidFill>
                            <a:srgbClr val="606060"/>
                          </a:solidFill>
                          <a:latin typeface="PT Sans" panose="020B0503020203020204" pitchFamily="34" charset="77"/>
                        </a:rPr>
                        <a:t>., 1 eidg.</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1 nat. nur Justiz und Kinderrechte</a:t>
                      </a:r>
                    </a:p>
                  </a:txBody>
                  <a:tcPr/>
                </a:tc>
                <a:extLst>
                  <a:ext uri="{0D108BD9-81ED-4DB2-BD59-A6C34878D82A}">
                    <a16:rowId xmlns:a16="http://schemas.microsoft.com/office/drawing/2014/main" val="1504511038"/>
                  </a:ext>
                </a:extLst>
              </a:tr>
              <a:tr h="370840">
                <a:tc>
                  <a:txBody>
                    <a:bodyPr/>
                    <a:lstStyle/>
                    <a:p>
                      <a:r>
                        <a:rPr lang="de-CH" sz="1500" dirty="0">
                          <a:solidFill>
                            <a:srgbClr val="606060"/>
                          </a:solidFill>
                          <a:latin typeface="PT Sans" panose="020B0503020203020204" pitchFamily="34" charset="77"/>
                        </a:rPr>
                        <a:t>Wirkungsbereiche</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Verwaltung</a:t>
                      </a:r>
                      <a:r>
                        <a:rPr lang="de-CH" sz="1500" dirty="0">
                          <a:solidFill>
                            <a:srgbClr val="606060"/>
                          </a:solidFill>
                          <a:latin typeface="PT Sans" panose="020B0503020203020204" pitchFamily="34" charset="77"/>
                        </a:rPr>
                        <a:t> </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KESB (Justiz)</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a:t>
                      </a:r>
                      <a:r>
                        <a:rPr lang="de-CH" sz="1500" dirty="0" err="1">
                          <a:solidFill>
                            <a:srgbClr val="606060"/>
                          </a:solidFill>
                          <a:latin typeface="PT Sans" panose="020B0503020203020204" pitchFamily="34" charset="77"/>
                        </a:rPr>
                        <a:t>a.i</a:t>
                      </a:r>
                      <a:r>
                        <a:rPr lang="de-CH" sz="1500" dirty="0">
                          <a:solidFill>
                            <a:srgbClr val="606060"/>
                          </a:solidFill>
                          <a:latin typeface="PT Sans" panose="020B0503020203020204" pitchFamily="34" charset="77"/>
                        </a:rPr>
                        <a:t>. Verwaltung, wo es keine kommunale,  kantonale o. eidg. gibt) </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Justiz</a:t>
                      </a:r>
                    </a:p>
                  </a:txBody>
                  <a:tcPr/>
                </a:tc>
                <a:extLst>
                  <a:ext uri="{0D108BD9-81ED-4DB2-BD59-A6C34878D82A}">
                    <a16:rowId xmlns:a16="http://schemas.microsoft.com/office/drawing/2014/main" val="2112802849"/>
                  </a:ext>
                </a:extLst>
              </a:tr>
              <a:tr h="370840">
                <a:tc>
                  <a:txBody>
                    <a:bodyPr/>
                    <a:lstStyle/>
                    <a:p>
                      <a:r>
                        <a:rPr lang="de-CH" sz="1500" dirty="0">
                          <a:solidFill>
                            <a:srgbClr val="606060"/>
                          </a:solidFill>
                          <a:latin typeface="PT Sans" panose="020B0503020203020204" pitchFamily="34" charset="77"/>
                        </a:rPr>
                        <a:t>Wirkungsebene</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Staatsebene</a:t>
                      </a:r>
                      <a:r>
                        <a:rPr lang="de-CH" sz="1500" dirty="0">
                          <a:solidFill>
                            <a:srgbClr val="606060"/>
                          </a:solidFill>
                          <a:latin typeface="PT Sans" panose="020B0503020203020204" pitchFamily="34" charset="77"/>
                        </a:rPr>
                        <a:t>, wo sie angesiedelt sind</a:t>
                      </a:r>
                    </a:p>
                  </a:txBody>
                  <a:tcPr/>
                </a:tc>
                <a:tc>
                  <a:txBody>
                    <a:bodyPr/>
                    <a:lstStyle/>
                    <a:p>
                      <a:pPr marL="285750" indent="-285750">
                        <a:buFont typeface="Arial" panose="020B0604020202020204" pitchFamily="34" charset="0"/>
                        <a:buChar char="•"/>
                      </a:pPr>
                      <a:r>
                        <a:rPr lang="de-CH" sz="1600" b="1" dirty="0">
                          <a:solidFill>
                            <a:srgbClr val="606060"/>
                          </a:solidFill>
                          <a:latin typeface="PT Sans" panose="020B0503020203020204" pitchFamily="34" charset="77"/>
                        </a:rPr>
                        <a:t>Über alle Staatsebenen </a:t>
                      </a:r>
                      <a:br>
                        <a:rPr lang="de-CH" sz="1600" b="1" dirty="0">
                          <a:solidFill>
                            <a:srgbClr val="606060"/>
                          </a:solidFill>
                          <a:latin typeface="PT Sans" panose="020B0503020203020204" pitchFamily="34" charset="77"/>
                        </a:rPr>
                      </a:br>
                      <a:r>
                        <a:rPr lang="de-CH" sz="1200" b="0" dirty="0">
                          <a:solidFill>
                            <a:srgbClr val="606060"/>
                          </a:solidFill>
                          <a:latin typeface="PT Sans" panose="020B0503020203020204" pitchFamily="34" charset="77"/>
                        </a:rPr>
                        <a:t>Kommunal, kantonal, interkantonal, eidgenössisch, international</a:t>
                      </a:r>
                      <a:endParaRPr lang="de-CH" sz="1800" b="0" dirty="0">
                        <a:solidFill>
                          <a:srgbClr val="606060"/>
                        </a:solidFill>
                        <a:latin typeface="PT Sans" panose="020B0503020203020204" pitchFamily="34" charset="77"/>
                      </a:endParaRPr>
                    </a:p>
                  </a:txBody>
                  <a:tcPr/>
                </a:tc>
                <a:extLst>
                  <a:ext uri="{0D108BD9-81ED-4DB2-BD59-A6C34878D82A}">
                    <a16:rowId xmlns:a16="http://schemas.microsoft.com/office/drawing/2014/main" val="932839181"/>
                  </a:ext>
                </a:extLst>
              </a:tr>
              <a:tr h="370840">
                <a:tc>
                  <a:txBody>
                    <a:bodyPr/>
                    <a:lstStyle/>
                    <a:p>
                      <a:r>
                        <a:rPr lang="de-CH" sz="1500" dirty="0">
                          <a:solidFill>
                            <a:srgbClr val="606060"/>
                          </a:solidFill>
                          <a:latin typeface="PT Sans" panose="020B0503020203020204" pitchFamily="34" charset="77"/>
                        </a:rPr>
                        <a:t>Zielgruppe</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Erwachsene</a:t>
                      </a:r>
                    </a:p>
                    <a:p>
                      <a:pPr marL="285750" indent="-285750">
                        <a:buFont typeface="Arial" panose="020B0604020202020204" pitchFamily="34" charset="0"/>
                        <a:buChar char="•"/>
                      </a:pPr>
                      <a:r>
                        <a:rPr lang="de-CH" sz="1500" b="1" dirty="0" err="1">
                          <a:solidFill>
                            <a:srgbClr val="606060"/>
                          </a:solidFill>
                          <a:latin typeface="PT Sans" panose="020B0503020203020204" pitchFamily="34" charset="77"/>
                        </a:rPr>
                        <a:t>Mitarbeiter:innen</a:t>
                      </a:r>
                      <a:r>
                        <a:rPr lang="de-CH" sz="1500" b="1" dirty="0">
                          <a:solidFill>
                            <a:srgbClr val="606060"/>
                          </a:solidFill>
                          <a:latin typeface="PT Sans" panose="020B0503020203020204" pitchFamily="34" charset="77"/>
                        </a:rPr>
                        <a:t> der Verwaltung auch Lernende</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Jugendliche</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Kinder</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Erwachsene nur stellvertretend für das Kind bei Kleinkindern oder Kinder mit einer Behinderung</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Jugendliche</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Kinder</a:t>
                      </a:r>
                    </a:p>
                  </a:txBody>
                  <a:tcPr/>
                </a:tc>
                <a:extLst>
                  <a:ext uri="{0D108BD9-81ED-4DB2-BD59-A6C34878D82A}">
                    <a16:rowId xmlns:a16="http://schemas.microsoft.com/office/drawing/2014/main" val="815348202"/>
                  </a:ext>
                </a:extLst>
              </a:tr>
              <a:tr h="370840">
                <a:tc>
                  <a:txBody>
                    <a:bodyPr/>
                    <a:lstStyle/>
                    <a:p>
                      <a:r>
                        <a:rPr lang="de-CH" sz="1500" dirty="0">
                          <a:solidFill>
                            <a:srgbClr val="606060"/>
                          </a:solidFill>
                          <a:latin typeface="PT Sans" panose="020B0503020203020204" pitchFamily="34" charset="77"/>
                        </a:rPr>
                        <a:t>Niederschwelligkeit</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Zugang nur auf jeweiliger Staatsebene</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Für Erwachsene</a:t>
                      </a:r>
                      <a:r>
                        <a:rPr lang="de-CH" sz="1500" dirty="0">
                          <a:solidFill>
                            <a:srgbClr val="606060"/>
                          </a:solidFill>
                          <a:latin typeface="PT Sans" panose="020B0503020203020204" pitchFamily="34" charset="77"/>
                        </a:rPr>
                        <a:t>, Kinder und Jugendliche</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Nur für Kinder und Jugendliche</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1 Anlaufstelle ganze Schweiz</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leichte Sprache</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Barrierefreiheit</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Alle Landessprachen + EN, + </a:t>
                      </a:r>
                      <a:r>
                        <a:rPr lang="de-CH" sz="1500" dirty="0" err="1">
                          <a:solidFill>
                            <a:srgbClr val="606060"/>
                          </a:solidFill>
                          <a:latin typeface="PT Sans" panose="020B0503020203020204" pitchFamily="34" charset="77"/>
                        </a:rPr>
                        <a:t>Dolm</a:t>
                      </a:r>
                      <a:r>
                        <a:rPr lang="de-CH" sz="1500" dirty="0">
                          <a:solidFill>
                            <a:srgbClr val="606060"/>
                          </a:solidFill>
                          <a:latin typeface="PT Sans" panose="020B0503020203020204" pitchFamily="34" charset="77"/>
                        </a:rPr>
                        <a:t>.</a:t>
                      </a:r>
                    </a:p>
                  </a:txBody>
                  <a:tcPr/>
                </a:tc>
                <a:extLst>
                  <a:ext uri="{0D108BD9-81ED-4DB2-BD59-A6C34878D82A}">
                    <a16:rowId xmlns:a16="http://schemas.microsoft.com/office/drawing/2014/main" val="2276713387"/>
                  </a:ext>
                </a:extLst>
              </a:tr>
            </a:tbl>
          </a:graphicData>
        </a:graphic>
      </p:graphicFrame>
      <p:sp>
        <p:nvSpPr>
          <p:cNvPr id="4" name="Textplatzhalter 3">
            <a:extLst>
              <a:ext uri="{FF2B5EF4-FFF2-40B4-BE49-F238E27FC236}">
                <a16:creationId xmlns:a16="http://schemas.microsoft.com/office/drawing/2014/main" id="{EC843937-503F-1DEF-2EC5-DD3ACA8D6876}"/>
              </a:ext>
            </a:extLst>
          </p:cNvPr>
          <p:cNvSpPr>
            <a:spLocks noGrp="1"/>
          </p:cNvSpPr>
          <p:nvPr>
            <p:ph type="body" sz="quarter" idx="18"/>
          </p:nvPr>
        </p:nvSpPr>
        <p:spPr/>
        <p:txBody>
          <a:bodyPr/>
          <a:lstStyle/>
          <a:p>
            <a:r>
              <a:rPr lang="de-DE" dirty="0"/>
              <a:t>GESETZGEBUNG</a:t>
            </a:r>
          </a:p>
        </p:txBody>
      </p:sp>
      <p:sp>
        <p:nvSpPr>
          <p:cNvPr id="5" name="Datumsplatzhalter 4">
            <a:extLst>
              <a:ext uri="{FF2B5EF4-FFF2-40B4-BE49-F238E27FC236}">
                <a16:creationId xmlns:a16="http://schemas.microsoft.com/office/drawing/2014/main" id="{1AD4ED51-B17A-87F5-F477-F7495EFE1D1B}"/>
              </a:ext>
            </a:extLst>
          </p:cNvPr>
          <p:cNvSpPr>
            <a:spLocks noGrp="1"/>
          </p:cNvSpPr>
          <p:nvPr>
            <p:ph type="dt" sz="half" idx="19"/>
          </p:nvPr>
        </p:nvSpPr>
        <p:spPr/>
        <p:txBody>
          <a:bodyPr/>
          <a:lstStyle/>
          <a:p>
            <a:fld id="{842C17FA-4781-B74C-82FA-5601003E381E}" type="datetime1">
              <a:rPr lang="de-CH" smtClean="0"/>
              <a:t>28.09.23</a:t>
            </a:fld>
            <a:endParaRPr lang="de-CH"/>
          </a:p>
        </p:txBody>
      </p:sp>
      <p:sp>
        <p:nvSpPr>
          <p:cNvPr id="6" name="Fußzeilenplatzhalter 5">
            <a:extLst>
              <a:ext uri="{FF2B5EF4-FFF2-40B4-BE49-F238E27FC236}">
                <a16:creationId xmlns:a16="http://schemas.microsoft.com/office/drawing/2014/main" id="{FA9EBEB4-285C-FA90-AAE1-7911AA5D4CF6}"/>
              </a:ext>
            </a:extLst>
          </p:cNvPr>
          <p:cNvSpPr>
            <a:spLocks noGrp="1"/>
          </p:cNvSpPr>
          <p:nvPr>
            <p:ph type="ftr" sz="quarter" idx="20"/>
          </p:nvPr>
        </p:nvSpPr>
        <p:spPr/>
        <p:txBody>
          <a:bodyPr/>
          <a:lstStyle/>
          <a:p>
            <a:r>
              <a:rPr lang="de-CH" dirty="0" err="1"/>
              <a:t>www.ombudsstelle</a:t>
            </a:r>
            <a:r>
              <a:rPr lang="de-CH" dirty="0"/>
              <a:t>-kinderrechte-</a:t>
            </a:r>
            <a:r>
              <a:rPr lang="de-CH" dirty="0" err="1"/>
              <a:t>schweiz.ch</a:t>
            </a:r>
            <a:r>
              <a:rPr lang="de-CH" dirty="0"/>
              <a:t>    </a:t>
            </a:r>
            <a:r>
              <a:rPr lang="de-CH" dirty="0" err="1"/>
              <a:t>www.kinderombudsstelle.ch</a:t>
            </a:r>
            <a:endParaRPr lang="de-CH" dirty="0"/>
          </a:p>
        </p:txBody>
      </p:sp>
      <p:sp>
        <p:nvSpPr>
          <p:cNvPr id="7" name="Foliennummernplatzhalter 6">
            <a:extLst>
              <a:ext uri="{FF2B5EF4-FFF2-40B4-BE49-F238E27FC236}">
                <a16:creationId xmlns:a16="http://schemas.microsoft.com/office/drawing/2014/main" id="{EEE8FCB1-1E4A-D529-A6A4-37BAE8E91F6F}"/>
              </a:ext>
            </a:extLst>
          </p:cNvPr>
          <p:cNvSpPr>
            <a:spLocks noGrp="1"/>
          </p:cNvSpPr>
          <p:nvPr>
            <p:ph type="sldNum" sz="quarter" idx="21"/>
          </p:nvPr>
        </p:nvSpPr>
        <p:spPr/>
        <p:txBody>
          <a:bodyPr/>
          <a:lstStyle/>
          <a:p>
            <a:fld id="{413592DA-FECF-9D4F-9E43-6ED9FA31EF31}" type="slidenum">
              <a:rPr lang="de-CH" smtClean="0"/>
              <a:pPr/>
              <a:t>40</a:t>
            </a:fld>
            <a:endParaRPr lang="de-CH" dirty="0"/>
          </a:p>
        </p:txBody>
      </p:sp>
    </p:spTree>
    <p:extLst>
      <p:ext uri="{BB962C8B-B14F-4D97-AF65-F5344CB8AC3E}">
        <p14:creationId xmlns:p14="http://schemas.microsoft.com/office/powerpoint/2010/main" val="3195699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4237-8536-A58A-D36E-ED382BFF2EF8}"/>
              </a:ext>
            </a:extLst>
          </p:cNvPr>
          <p:cNvSpPr>
            <a:spLocks noGrp="1"/>
          </p:cNvSpPr>
          <p:nvPr>
            <p:ph type="title"/>
          </p:nvPr>
        </p:nvSpPr>
        <p:spPr/>
        <p:txBody>
          <a:bodyPr/>
          <a:lstStyle/>
          <a:p>
            <a:r>
              <a:rPr lang="de-CH" dirty="0"/>
              <a:t>Wesentliche gegenseitige Ergänzungen</a:t>
            </a:r>
          </a:p>
        </p:txBody>
      </p:sp>
      <p:graphicFrame>
        <p:nvGraphicFramePr>
          <p:cNvPr id="8" name="Tabelle 8">
            <a:extLst>
              <a:ext uri="{FF2B5EF4-FFF2-40B4-BE49-F238E27FC236}">
                <a16:creationId xmlns:a16="http://schemas.microsoft.com/office/drawing/2014/main" id="{865DCDF6-8C28-46F7-3CE5-F90A5279A2DD}"/>
              </a:ext>
            </a:extLst>
          </p:cNvPr>
          <p:cNvGraphicFramePr>
            <a:graphicFrameLocks noGrp="1"/>
          </p:cNvGraphicFramePr>
          <p:nvPr>
            <p:ph sz="quarter" idx="13"/>
          </p:nvPr>
        </p:nvGraphicFramePr>
        <p:xfrm>
          <a:off x="639763" y="1628775"/>
          <a:ext cx="8853486" cy="5217160"/>
        </p:xfrm>
        <a:graphic>
          <a:graphicData uri="http://schemas.openxmlformats.org/drawingml/2006/table">
            <a:tbl>
              <a:tblPr firstRow="1" bandRow="1">
                <a:tableStyleId>{5C22544A-7EE6-4342-B048-85BDC9FD1C3A}</a:tableStyleId>
              </a:tblPr>
              <a:tblGrid>
                <a:gridCol w="2369021">
                  <a:extLst>
                    <a:ext uri="{9D8B030D-6E8A-4147-A177-3AD203B41FA5}">
                      <a16:colId xmlns:a16="http://schemas.microsoft.com/office/drawing/2014/main" val="3026654464"/>
                    </a:ext>
                  </a:extLst>
                </a:gridCol>
                <a:gridCol w="3096344">
                  <a:extLst>
                    <a:ext uri="{9D8B030D-6E8A-4147-A177-3AD203B41FA5}">
                      <a16:colId xmlns:a16="http://schemas.microsoft.com/office/drawing/2014/main" val="64841955"/>
                    </a:ext>
                  </a:extLst>
                </a:gridCol>
                <a:gridCol w="3388121">
                  <a:extLst>
                    <a:ext uri="{9D8B030D-6E8A-4147-A177-3AD203B41FA5}">
                      <a16:colId xmlns:a16="http://schemas.microsoft.com/office/drawing/2014/main" val="2173137495"/>
                    </a:ext>
                  </a:extLst>
                </a:gridCol>
              </a:tblGrid>
              <a:tr h="370840">
                <a:tc>
                  <a:txBody>
                    <a:bodyPr/>
                    <a:lstStyle/>
                    <a:p>
                      <a:r>
                        <a:rPr lang="de-CH" sz="1500">
                          <a:latin typeface="PT Sans" panose="020B0503020203020204" pitchFamily="34" charset="77"/>
                        </a:rPr>
                        <a:t>Aufgaben / Kompetenzen</a:t>
                      </a:r>
                    </a:p>
                  </a:txBody>
                  <a:tcPr/>
                </a:tc>
                <a:tc>
                  <a:txBody>
                    <a:bodyPr/>
                    <a:lstStyle/>
                    <a:p>
                      <a:r>
                        <a:rPr lang="de-CH" sz="1500">
                          <a:latin typeface="PT Sans" panose="020B0503020203020204" pitchFamily="34" charset="77"/>
                        </a:rPr>
                        <a:t>Kommunale, kantonale, eidg. OS</a:t>
                      </a:r>
                    </a:p>
                  </a:txBody>
                  <a:tcPr/>
                </a:tc>
                <a:tc>
                  <a:txBody>
                    <a:bodyPr/>
                    <a:lstStyle/>
                    <a:p>
                      <a:r>
                        <a:rPr lang="de-CH" sz="1500">
                          <a:latin typeface="PT Sans" panose="020B0503020203020204" pitchFamily="34" charset="77"/>
                        </a:rPr>
                        <a:t>Nationale OSKR CH</a:t>
                      </a:r>
                    </a:p>
                  </a:txBody>
                  <a:tcPr/>
                </a:tc>
                <a:extLst>
                  <a:ext uri="{0D108BD9-81ED-4DB2-BD59-A6C34878D82A}">
                    <a16:rowId xmlns:a16="http://schemas.microsoft.com/office/drawing/2014/main" val="715697175"/>
                  </a:ext>
                </a:extLst>
              </a:tr>
              <a:tr h="370840">
                <a:tc>
                  <a:txBody>
                    <a:bodyPr/>
                    <a:lstStyle/>
                    <a:p>
                      <a:r>
                        <a:rPr lang="de-CH" sz="1500">
                          <a:solidFill>
                            <a:srgbClr val="606060"/>
                          </a:solidFill>
                          <a:latin typeface="PT Sans" panose="020B0503020203020204" pitchFamily="34" charset="77"/>
                        </a:rPr>
                        <a:t>Rechtsberatung</a:t>
                      </a:r>
                    </a:p>
                  </a:txBody>
                  <a:tcPr/>
                </a:tc>
                <a:tc>
                  <a:txBody>
                    <a:bodyPr/>
                    <a:lstStyle/>
                    <a:p>
                      <a:pPr marL="285750" indent="-285750">
                        <a:buFont typeface="Arial" panose="020B0604020202020204" pitchFamily="34" charset="0"/>
                        <a:buChar char="•"/>
                      </a:pPr>
                      <a:r>
                        <a:rPr lang="de-CH" sz="1500">
                          <a:solidFill>
                            <a:srgbClr val="606060"/>
                          </a:solidFill>
                          <a:latin typeface="PT Sans" panose="020B0503020203020204" pitchFamily="34" charset="77"/>
                        </a:rPr>
                        <a:t>Personalrecht bei </a:t>
                      </a:r>
                      <a:r>
                        <a:rPr lang="de-CH" sz="1500" err="1">
                          <a:solidFill>
                            <a:srgbClr val="606060"/>
                          </a:solidFill>
                          <a:latin typeface="PT Sans" panose="020B0503020203020204" pitchFamily="34" charset="77"/>
                        </a:rPr>
                        <a:t>Mitarbeiter:innen</a:t>
                      </a:r>
                      <a:r>
                        <a:rPr lang="de-CH" sz="1500">
                          <a:solidFill>
                            <a:srgbClr val="606060"/>
                          </a:solidFill>
                          <a:latin typeface="PT Sans" panose="020B0503020203020204" pitchFamily="34" charset="77"/>
                        </a:rPr>
                        <a:t> der Verwaltung</a:t>
                      </a:r>
                    </a:p>
                    <a:p>
                      <a:pPr marL="285750" indent="-285750">
                        <a:buFont typeface="Arial" panose="020B0604020202020204" pitchFamily="34" charset="0"/>
                        <a:buChar char="•"/>
                      </a:pPr>
                      <a:r>
                        <a:rPr lang="de-CH" sz="1500" b="1">
                          <a:solidFill>
                            <a:srgbClr val="606060"/>
                          </a:solidFill>
                          <a:latin typeface="PT Sans" panose="020B0503020203020204" pitchFamily="34" charset="77"/>
                        </a:rPr>
                        <a:t>Verweisen </a:t>
                      </a:r>
                      <a:r>
                        <a:rPr lang="de-CH" sz="1500" b="1" err="1">
                          <a:solidFill>
                            <a:srgbClr val="606060"/>
                          </a:solidFill>
                          <a:latin typeface="PT Sans" panose="020B0503020203020204" pitchFamily="34" charset="77"/>
                        </a:rPr>
                        <a:t>Bürger:innen</a:t>
                      </a:r>
                      <a:r>
                        <a:rPr lang="de-CH" sz="1500" b="1">
                          <a:solidFill>
                            <a:srgbClr val="606060"/>
                          </a:solidFill>
                          <a:latin typeface="PT Sans" panose="020B0503020203020204" pitchFamily="34" charset="77"/>
                        </a:rPr>
                        <a:t> an weitere Rechtsberatungen</a:t>
                      </a:r>
                    </a:p>
                    <a:p>
                      <a:pPr marL="285750" indent="-285750">
                        <a:buFont typeface="Arial" panose="020B0604020202020204" pitchFamily="34" charset="0"/>
                        <a:buChar char="•"/>
                      </a:pPr>
                      <a:r>
                        <a:rPr lang="de-CH" sz="1500">
                          <a:solidFill>
                            <a:srgbClr val="606060"/>
                          </a:solidFill>
                          <a:latin typeface="PT Sans" panose="020B0503020203020204" pitchFamily="34" charset="77"/>
                        </a:rPr>
                        <a:t>Bei juristischen Schritten Empfehlung einen Rechtsanwalt zu mandatieren</a:t>
                      </a:r>
                    </a:p>
                  </a:txBody>
                  <a:tcPr/>
                </a:tc>
                <a:tc>
                  <a:txBody>
                    <a:bodyPr/>
                    <a:lstStyle/>
                    <a:p>
                      <a:pPr marL="285750" indent="-285750">
                        <a:buFont typeface="Arial" panose="020B0604020202020204" pitchFamily="34" charset="0"/>
                        <a:buChar char="•"/>
                      </a:pPr>
                      <a:r>
                        <a:rPr lang="de-CH" sz="1500" b="1">
                          <a:solidFill>
                            <a:srgbClr val="606060"/>
                          </a:solidFill>
                          <a:latin typeface="PT Sans" panose="020B0503020203020204" pitchFamily="34" charset="77"/>
                        </a:rPr>
                        <a:t>Beraten Kinder nur rechtlich</a:t>
                      </a:r>
                      <a:r>
                        <a:rPr lang="de-CH" sz="1500">
                          <a:solidFill>
                            <a:srgbClr val="606060"/>
                          </a:solidFill>
                          <a:latin typeface="PT Sans" panose="020B0503020203020204" pitchFamily="34" charset="77"/>
                        </a:rPr>
                        <a:t> und stellen sicher, dass die Kinder- und Verfahrensrechte durch Fachpersonen gewährt werden.</a:t>
                      </a:r>
                    </a:p>
                  </a:txBody>
                  <a:tcPr/>
                </a:tc>
                <a:extLst>
                  <a:ext uri="{0D108BD9-81ED-4DB2-BD59-A6C34878D82A}">
                    <a16:rowId xmlns:a16="http://schemas.microsoft.com/office/drawing/2014/main" val="2644946930"/>
                  </a:ext>
                </a:extLst>
              </a:tr>
              <a:tr h="370840">
                <a:tc>
                  <a:txBody>
                    <a:bodyPr/>
                    <a:lstStyle/>
                    <a:p>
                      <a:r>
                        <a:rPr lang="de-CH" sz="1500">
                          <a:solidFill>
                            <a:srgbClr val="606060"/>
                          </a:solidFill>
                          <a:latin typeface="PT Sans" panose="020B0503020203020204" pitchFamily="34" charset="77"/>
                        </a:rPr>
                        <a:t>Art der Fälle </a:t>
                      </a:r>
                    </a:p>
                  </a:txBody>
                  <a:tcPr/>
                </a:tc>
                <a:tc>
                  <a:txBody>
                    <a:bodyPr/>
                    <a:lstStyle/>
                    <a:p>
                      <a:pPr marL="285750" indent="-285750">
                        <a:buFont typeface="Arial" panose="020B0604020202020204" pitchFamily="34" charset="0"/>
                        <a:buChar char="•"/>
                      </a:pPr>
                      <a:r>
                        <a:rPr lang="de-CH" sz="1500" b="1">
                          <a:solidFill>
                            <a:srgbClr val="606060"/>
                          </a:solidFill>
                          <a:latin typeface="PT Sans" panose="020B0503020203020204" pitchFamily="34" charset="77"/>
                        </a:rPr>
                        <a:t>Anfragen</a:t>
                      </a:r>
                    </a:p>
                    <a:p>
                      <a:pPr marL="285750" indent="-285750">
                        <a:buFont typeface="Arial" panose="020B0604020202020204" pitchFamily="34" charset="0"/>
                        <a:buChar char="•"/>
                      </a:pPr>
                      <a:r>
                        <a:rPr lang="de-CH" sz="1500">
                          <a:solidFill>
                            <a:srgbClr val="606060"/>
                          </a:solidFill>
                          <a:latin typeface="PT Sans" panose="020B0503020203020204" pitchFamily="34" charset="77"/>
                        </a:rPr>
                        <a:t>Fallbearbeitungen</a:t>
                      </a:r>
                    </a:p>
                  </a:txBody>
                  <a:tcPr/>
                </a:tc>
                <a:tc>
                  <a:txBody>
                    <a:bodyPr/>
                    <a:lstStyle/>
                    <a:p>
                      <a:pPr marL="285750" indent="-285750">
                        <a:buFont typeface="Arial" panose="020B0604020202020204" pitchFamily="34" charset="0"/>
                        <a:buChar char="•"/>
                      </a:pPr>
                      <a:r>
                        <a:rPr lang="de-CH" sz="1500" b="1">
                          <a:solidFill>
                            <a:srgbClr val="606060"/>
                          </a:solidFill>
                          <a:latin typeface="PT Sans" panose="020B0503020203020204" pitchFamily="34" charset="77"/>
                        </a:rPr>
                        <a:t>Keine Anfragen</a:t>
                      </a:r>
                    </a:p>
                    <a:p>
                      <a:pPr marL="285750" indent="-285750">
                        <a:buFont typeface="Arial" panose="020B0604020202020204" pitchFamily="34" charset="0"/>
                        <a:buChar char="•"/>
                      </a:pPr>
                      <a:r>
                        <a:rPr lang="de-CH" sz="1500">
                          <a:solidFill>
                            <a:srgbClr val="606060"/>
                          </a:solidFill>
                          <a:latin typeface="PT Sans" panose="020B0503020203020204" pitchFamily="34" charset="77"/>
                        </a:rPr>
                        <a:t>Fallbearbeitungen</a:t>
                      </a:r>
                    </a:p>
                  </a:txBody>
                  <a:tcPr/>
                </a:tc>
                <a:extLst>
                  <a:ext uri="{0D108BD9-81ED-4DB2-BD59-A6C34878D82A}">
                    <a16:rowId xmlns:a16="http://schemas.microsoft.com/office/drawing/2014/main" val="2102096577"/>
                  </a:ext>
                </a:extLst>
              </a:tr>
              <a:tr h="370840">
                <a:tc>
                  <a:txBody>
                    <a:bodyPr/>
                    <a:lstStyle/>
                    <a:p>
                      <a:r>
                        <a:rPr lang="de-CH" sz="1500">
                          <a:solidFill>
                            <a:srgbClr val="606060"/>
                          </a:solidFill>
                          <a:latin typeface="PT Sans" panose="020B0503020203020204" pitchFamily="34" charset="77"/>
                        </a:rPr>
                        <a:t>Wirkungsbereich</a:t>
                      </a:r>
                      <a:br>
                        <a:rPr lang="de-CH" sz="1500">
                          <a:solidFill>
                            <a:srgbClr val="606060"/>
                          </a:solidFill>
                          <a:latin typeface="PT Sans" panose="020B0503020203020204" pitchFamily="34" charset="77"/>
                        </a:rPr>
                      </a:br>
                      <a:br>
                        <a:rPr lang="de-CH" sz="1500">
                          <a:solidFill>
                            <a:srgbClr val="606060"/>
                          </a:solidFill>
                          <a:latin typeface="PT Sans" panose="020B0503020203020204" pitchFamily="34" charset="77"/>
                        </a:rPr>
                      </a:br>
                      <a:br>
                        <a:rPr lang="de-CH" sz="1500">
                          <a:solidFill>
                            <a:srgbClr val="606060"/>
                          </a:solidFill>
                          <a:latin typeface="PT Sans" panose="020B0503020203020204" pitchFamily="34" charset="77"/>
                        </a:rPr>
                      </a:br>
                      <a:br>
                        <a:rPr lang="de-CH" sz="1500">
                          <a:solidFill>
                            <a:srgbClr val="606060"/>
                          </a:solidFill>
                          <a:latin typeface="PT Sans" panose="020B0503020203020204" pitchFamily="34" charset="77"/>
                        </a:rPr>
                      </a:br>
                      <a:br>
                        <a:rPr lang="de-CH" sz="1500">
                          <a:solidFill>
                            <a:srgbClr val="606060"/>
                          </a:solidFill>
                          <a:latin typeface="PT Sans" panose="020B0503020203020204" pitchFamily="34" charset="77"/>
                        </a:rPr>
                      </a:br>
                      <a:br>
                        <a:rPr lang="de-CH" sz="1500">
                          <a:solidFill>
                            <a:srgbClr val="606060"/>
                          </a:solidFill>
                          <a:latin typeface="PT Sans" panose="020B0503020203020204" pitchFamily="34" charset="77"/>
                        </a:rPr>
                      </a:br>
                      <a:r>
                        <a:rPr lang="de-CH" sz="1100" i="1">
                          <a:solidFill>
                            <a:srgbClr val="606060"/>
                          </a:solidFill>
                          <a:latin typeface="PT Sans" panose="020B0503020203020204" pitchFamily="34" charset="77"/>
                        </a:rPr>
                        <a:t>* = mögliche Synergien </a:t>
                      </a:r>
                      <a:r>
                        <a:rPr lang="de-CH" sz="1100" i="1">
                          <a:solidFill>
                            <a:srgbClr val="606060"/>
                          </a:solidFill>
                          <a:latin typeface="PT Sans" panose="020B0503020203020204" pitchFamily="34" charset="77"/>
                          <a:sym typeface="Wingdings" pitchFamily="2" charset="2"/>
                        </a:rPr>
                        <a:t> Zusammenarbeit</a:t>
                      </a:r>
                      <a:endParaRPr lang="de-CH" sz="1100" i="1">
                        <a:solidFill>
                          <a:srgbClr val="606060"/>
                        </a:solidFill>
                        <a:latin typeface="PT Sans" panose="020B0503020203020204" pitchFamily="34" charset="77"/>
                      </a:endParaRPr>
                    </a:p>
                  </a:txBody>
                  <a:tcPr/>
                </a:tc>
                <a:tc>
                  <a:txBody>
                    <a:bodyPr/>
                    <a:lstStyle/>
                    <a:p>
                      <a:pPr marL="285750" indent="-285750">
                        <a:buFont typeface="Arial" panose="020B0604020202020204" pitchFamily="34" charset="0"/>
                        <a:buChar char="•"/>
                      </a:pPr>
                      <a:r>
                        <a:rPr lang="de-CH" sz="1500" b="1" i="0" dirty="0">
                          <a:solidFill>
                            <a:srgbClr val="606060"/>
                          </a:solidFill>
                          <a:latin typeface="PT Sans" panose="020B0503020203020204" pitchFamily="34" charset="77"/>
                        </a:rPr>
                        <a:t>Verwaltungsinternes Personelles</a:t>
                      </a:r>
                      <a:endParaRPr lang="de-CH" sz="1500" b="1" i="1" dirty="0">
                        <a:solidFill>
                          <a:srgbClr val="606060"/>
                        </a:solidFill>
                        <a:latin typeface="PT Sans" panose="020B0503020203020204" pitchFamily="34" charset="77"/>
                      </a:endParaRP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Kulturelles und Dienste</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Finanzen</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Bau</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Sicherheit </a:t>
                      </a:r>
                      <a:r>
                        <a:rPr lang="de-CH" sz="1500" i="1" dirty="0">
                          <a:solidFill>
                            <a:srgbClr val="606060"/>
                          </a:solidFill>
                          <a:latin typeface="PT Sans" panose="020B0503020203020204" pitchFamily="34" charset="77"/>
                        </a:rPr>
                        <a:t>(Polizei*)</a:t>
                      </a:r>
                      <a:r>
                        <a:rPr lang="de-CH" sz="1500" dirty="0">
                          <a:solidFill>
                            <a:srgbClr val="606060"/>
                          </a:solidFill>
                          <a:latin typeface="PT Sans" panose="020B0503020203020204" pitchFamily="34" charset="77"/>
                        </a:rPr>
                        <a:t> und </a:t>
                      </a:r>
                      <a:r>
                        <a:rPr lang="de-CH" sz="1500" b="1" dirty="0">
                          <a:solidFill>
                            <a:srgbClr val="606060"/>
                          </a:solidFill>
                          <a:latin typeface="PT Sans" panose="020B0503020203020204" pitchFamily="34" charset="77"/>
                        </a:rPr>
                        <a:t>Umwelt</a:t>
                      </a:r>
                    </a:p>
                    <a:p>
                      <a:pPr marL="285750" indent="-285750">
                        <a:buFont typeface="Arial" panose="020B0604020202020204" pitchFamily="34" charset="0"/>
                        <a:buChar char="•"/>
                      </a:pPr>
                      <a:r>
                        <a:rPr lang="de-CH" sz="1500" i="1" dirty="0">
                          <a:solidFill>
                            <a:srgbClr val="606060"/>
                          </a:solidFill>
                          <a:latin typeface="PT Sans" panose="020B0503020203020204" pitchFamily="34" charset="77"/>
                        </a:rPr>
                        <a:t>Schule*</a:t>
                      </a:r>
                      <a:r>
                        <a:rPr lang="de-CH" sz="1500" dirty="0">
                          <a:solidFill>
                            <a:srgbClr val="606060"/>
                          </a:solidFill>
                          <a:latin typeface="PT Sans" panose="020B0503020203020204" pitchFamily="34" charset="77"/>
                        </a:rPr>
                        <a:t> und </a:t>
                      </a:r>
                      <a:r>
                        <a:rPr lang="de-CH" sz="1500" i="1" dirty="0">
                          <a:solidFill>
                            <a:srgbClr val="606060"/>
                          </a:solidFill>
                          <a:latin typeface="PT Sans" panose="020B0503020203020204" pitchFamily="34" charset="77"/>
                        </a:rPr>
                        <a:t>Sport*</a:t>
                      </a:r>
                    </a:p>
                    <a:p>
                      <a:pPr marL="285750" indent="-285750">
                        <a:buFont typeface="Arial" panose="020B0604020202020204" pitchFamily="34" charset="0"/>
                        <a:buChar char="•"/>
                      </a:pPr>
                      <a:r>
                        <a:rPr lang="de-CH" sz="1500" i="1" dirty="0">
                          <a:solidFill>
                            <a:srgbClr val="606060"/>
                          </a:solidFill>
                          <a:latin typeface="PT Sans" panose="020B0503020203020204" pitchFamily="34" charset="77"/>
                        </a:rPr>
                        <a:t>Soziales*</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Technische Betriebe</a:t>
                      </a:r>
                    </a:p>
                    <a:p>
                      <a:pPr marL="285750" indent="-285750">
                        <a:buFont typeface="Arial" panose="020B0604020202020204" pitchFamily="34" charset="0"/>
                        <a:buChar char="•"/>
                      </a:pPr>
                      <a:r>
                        <a:rPr lang="de-CH" sz="1500" i="1" dirty="0">
                          <a:solidFill>
                            <a:srgbClr val="606060"/>
                          </a:solidFill>
                          <a:latin typeface="PT Sans" panose="020B0503020203020204" pitchFamily="34" charset="77"/>
                        </a:rPr>
                        <a:t>Kindesschutz*</a:t>
                      </a:r>
                    </a:p>
                  </a:txBody>
                  <a:tcPr/>
                </a:tc>
                <a:tc>
                  <a:txBody>
                    <a:bodyPr/>
                    <a:lstStyle/>
                    <a:p>
                      <a:pPr marL="285750" indent="-285750">
                        <a:buFont typeface="Arial" panose="020B0604020202020204" pitchFamily="34" charset="0"/>
                        <a:buChar char="•"/>
                      </a:pPr>
                      <a:r>
                        <a:rPr lang="de-CH" sz="1500" i="1" dirty="0">
                          <a:solidFill>
                            <a:srgbClr val="606060"/>
                          </a:solidFill>
                          <a:latin typeface="PT Sans" panose="020B0503020203020204" pitchFamily="34" charset="77"/>
                        </a:rPr>
                        <a:t>Kindesschutzrecht*</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Scheidungsrecht</a:t>
                      </a:r>
                    </a:p>
                    <a:p>
                      <a:pPr marL="285750" indent="-285750">
                        <a:buFont typeface="Arial" panose="020B0604020202020204" pitchFamily="34" charset="0"/>
                        <a:buChar char="•"/>
                      </a:pPr>
                      <a:r>
                        <a:rPr lang="de-CH" sz="1500" i="1" dirty="0">
                          <a:solidFill>
                            <a:srgbClr val="606060"/>
                          </a:solidFill>
                          <a:latin typeface="PT Sans" panose="020B0503020203020204" pitchFamily="34" charset="77"/>
                        </a:rPr>
                        <a:t>Schulrecht*</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Jugendstrafrecht</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Opferhilfe / Strafrecht</a:t>
                      </a:r>
                    </a:p>
                    <a:p>
                      <a:pPr marL="285750" indent="-285750">
                        <a:buFont typeface="Arial" panose="020B0604020202020204" pitchFamily="34" charset="0"/>
                        <a:buChar char="•"/>
                      </a:pPr>
                      <a:r>
                        <a:rPr lang="de-CH" sz="1500" i="1" dirty="0">
                          <a:solidFill>
                            <a:srgbClr val="606060"/>
                          </a:solidFill>
                          <a:latin typeface="PT Sans" panose="020B0503020203020204" pitchFamily="34" charset="77"/>
                        </a:rPr>
                        <a:t>Sozialhilferecht*</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Asyl-/Ausländerrecht</a:t>
                      </a:r>
                    </a:p>
                  </a:txBody>
                  <a:tcPr/>
                </a:tc>
                <a:extLst>
                  <a:ext uri="{0D108BD9-81ED-4DB2-BD59-A6C34878D82A}">
                    <a16:rowId xmlns:a16="http://schemas.microsoft.com/office/drawing/2014/main" val="810840730"/>
                  </a:ext>
                </a:extLst>
              </a:tr>
            </a:tbl>
          </a:graphicData>
        </a:graphic>
      </p:graphicFrame>
      <p:sp>
        <p:nvSpPr>
          <p:cNvPr id="4" name="Textplatzhalter 3">
            <a:extLst>
              <a:ext uri="{FF2B5EF4-FFF2-40B4-BE49-F238E27FC236}">
                <a16:creationId xmlns:a16="http://schemas.microsoft.com/office/drawing/2014/main" id="{EC843937-503F-1DEF-2EC5-DD3ACA8D6876}"/>
              </a:ext>
            </a:extLst>
          </p:cNvPr>
          <p:cNvSpPr>
            <a:spLocks noGrp="1"/>
          </p:cNvSpPr>
          <p:nvPr>
            <p:ph type="body" sz="quarter" idx="14"/>
          </p:nvPr>
        </p:nvSpPr>
        <p:spPr/>
        <p:txBody>
          <a:bodyPr/>
          <a:lstStyle/>
          <a:p>
            <a:r>
              <a:rPr lang="de-CH"/>
              <a:t>GESETZGEBUNG</a:t>
            </a:r>
          </a:p>
        </p:txBody>
      </p:sp>
      <p:sp>
        <p:nvSpPr>
          <p:cNvPr id="5" name="Datumsplatzhalter 4">
            <a:extLst>
              <a:ext uri="{FF2B5EF4-FFF2-40B4-BE49-F238E27FC236}">
                <a16:creationId xmlns:a16="http://schemas.microsoft.com/office/drawing/2014/main" id="{1AD4ED51-B17A-87F5-F477-F7495EFE1D1B}"/>
              </a:ext>
            </a:extLst>
          </p:cNvPr>
          <p:cNvSpPr>
            <a:spLocks noGrp="1"/>
          </p:cNvSpPr>
          <p:nvPr>
            <p:ph type="dt" sz="half" idx="15"/>
          </p:nvPr>
        </p:nvSpPr>
        <p:spPr/>
        <p:txBody>
          <a:bodyPr/>
          <a:lstStyle/>
          <a:p>
            <a:fld id="{842C17FA-4781-B74C-82FA-5601003E381E}" type="datetime1">
              <a:rPr lang="de-CH" smtClean="0"/>
              <a:t>28.09.23</a:t>
            </a:fld>
            <a:endParaRPr lang="de-CH"/>
          </a:p>
        </p:txBody>
      </p:sp>
      <p:sp>
        <p:nvSpPr>
          <p:cNvPr id="6" name="Fußzeilenplatzhalter 5">
            <a:extLst>
              <a:ext uri="{FF2B5EF4-FFF2-40B4-BE49-F238E27FC236}">
                <a16:creationId xmlns:a16="http://schemas.microsoft.com/office/drawing/2014/main" id="{FA9EBEB4-285C-FA90-AAE1-7911AA5D4CF6}"/>
              </a:ext>
            </a:extLst>
          </p:cNvPr>
          <p:cNvSpPr>
            <a:spLocks noGrp="1"/>
          </p:cNvSpPr>
          <p:nvPr>
            <p:ph type="ftr" sz="quarter" idx="16"/>
          </p:nvPr>
        </p:nvSpPr>
        <p:spPr/>
        <p:txBody>
          <a:bodyPr/>
          <a:lstStyle/>
          <a:p>
            <a:r>
              <a:rPr lang="de-CH" err="1"/>
              <a:t>www.ombudsstelle</a:t>
            </a:r>
            <a:r>
              <a:rPr lang="de-CH"/>
              <a:t>-kinderrechte-</a:t>
            </a:r>
            <a:r>
              <a:rPr lang="de-CH" err="1"/>
              <a:t>schweiz.ch</a:t>
            </a:r>
            <a:r>
              <a:rPr lang="de-CH"/>
              <a:t>    </a:t>
            </a:r>
            <a:r>
              <a:rPr lang="de-CH" err="1"/>
              <a:t>www.kinderombudsstelle.ch</a:t>
            </a:r>
            <a:endParaRPr lang="de-CH"/>
          </a:p>
        </p:txBody>
      </p:sp>
      <p:sp>
        <p:nvSpPr>
          <p:cNvPr id="7" name="Foliennummernplatzhalter 6">
            <a:extLst>
              <a:ext uri="{FF2B5EF4-FFF2-40B4-BE49-F238E27FC236}">
                <a16:creationId xmlns:a16="http://schemas.microsoft.com/office/drawing/2014/main" id="{EEE8FCB1-1E4A-D529-A6A4-37BAE8E91F6F}"/>
              </a:ext>
            </a:extLst>
          </p:cNvPr>
          <p:cNvSpPr>
            <a:spLocks noGrp="1"/>
          </p:cNvSpPr>
          <p:nvPr>
            <p:ph type="sldNum" sz="quarter" idx="17"/>
          </p:nvPr>
        </p:nvSpPr>
        <p:spPr/>
        <p:txBody>
          <a:bodyPr/>
          <a:lstStyle/>
          <a:p>
            <a:fld id="{413592DA-FECF-9D4F-9E43-6ED9FA31EF31}" type="slidenum">
              <a:rPr lang="de-CH" smtClean="0"/>
              <a:pPr/>
              <a:t>41</a:t>
            </a:fld>
            <a:endParaRPr lang="de-CH"/>
          </a:p>
        </p:txBody>
      </p:sp>
    </p:spTree>
    <p:extLst>
      <p:ext uri="{BB962C8B-B14F-4D97-AF65-F5344CB8AC3E}">
        <p14:creationId xmlns:p14="http://schemas.microsoft.com/office/powerpoint/2010/main" val="3246267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4237-8536-A58A-D36E-ED382BFF2EF8}"/>
              </a:ext>
            </a:extLst>
          </p:cNvPr>
          <p:cNvSpPr>
            <a:spLocks noGrp="1"/>
          </p:cNvSpPr>
          <p:nvPr>
            <p:ph type="title"/>
          </p:nvPr>
        </p:nvSpPr>
        <p:spPr/>
        <p:txBody>
          <a:bodyPr/>
          <a:lstStyle/>
          <a:p>
            <a:r>
              <a:rPr lang="de-CH" dirty="0"/>
              <a:t>Wesentliche gegenseitige Ergänzungen</a:t>
            </a:r>
          </a:p>
        </p:txBody>
      </p:sp>
      <p:graphicFrame>
        <p:nvGraphicFramePr>
          <p:cNvPr id="8" name="Tabelle 8">
            <a:extLst>
              <a:ext uri="{FF2B5EF4-FFF2-40B4-BE49-F238E27FC236}">
                <a16:creationId xmlns:a16="http://schemas.microsoft.com/office/drawing/2014/main" id="{865DCDF6-8C28-46F7-3CE5-F90A5279A2DD}"/>
              </a:ext>
            </a:extLst>
          </p:cNvPr>
          <p:cNvGraphicFramePr>
            <a:graphicFrameLocks noGrp="1"/>
          </p:cNvGraphicFramePr>
          <p:nvPr>
            <p:ph sz="quarter" idx="13"/>
          </p:nvPr>
        </p:nvGraphicFramePr>
        <p:xfrm>
          <a:off x="639763" y="1684808"/>
          <a:ext cx="8853486" cy="4622800"/>
        </p:xfrm>
        <a:graphic>
          <a:graphicData uri="http://schemas.openxmlformats.org/drawingml/2006/table">
            <a:tbl>
              <a:tblPr firstRow="1" bandRow="1">
                <a:tableStyleId>{5C22544A-7EE6-4342-B048-85BDC9FD1C3A}</a:tableStyleId>
              </a:tblPr>
              <a:tblGrid>
                <a:gridCol w="2369021">
                  <a:extLst>
                    <a:ext uri="{9D8B030D-6E8A-4147-A177-3AD203B41FA5}">
                      <a16:colId xmlns:a16="http://schemas.microsoft.com/office/drawing/2014/main" val="3026654464"/>
                    </a:ext>
                  </a:extLst>
                </a:gridCol>
                <a:gridCol w="3096344">
                  <a:extLst>
                    <a:ext uri="{9D8B030D-6E8A-4147-A177-3AD203B41FA5}">
                      <a16:colId xmlns:a16="http://schemas.microsoft.com/office/drawing/2014/main" val="64841955"/>
                    </a:ext>
                  </a:extLst>
                </a:gridCol>
                <a:gridCol w="3388121">
                  <a:extLst>
                    <a:ext uri="{9D8B030D-6E8A-4147-A177-3AD203B41FA5}">
                      <a16:colId xmlns:a16="http://schemas.microsoft.com/office/drawing/2014/main" val="2173137495"/>
                    </a:ext>
                  </a:extLst>
                </a:gridCol>
              </a:tblGrid>
              <a:tr h="370840">
                <a:tc>
                  <a:txBody>
                    <a:bodyPr/>
                    <a:lstStyle/>
                    <a:p>
                      <a:r>
                        <a:rPr lang="de-CH" sz="1500" dirty="0">
                          <a:latin typeface="PT Sans" panose="020B0503020203020204" pitchFamily="34" charset="77"/>
                        </a:rPr>
                        <a:t>Aufgaben / Kompetenzen</a:t>
                      </a:r>
                    </a:p>
                  </a:txBody>
                  <a:tcPr/>
                </a:tc>
                <a:tc>
                  <a:txBody>
                    <a:bodyPr/>
                    <a:lstStyle/>
                    <a:p>
                      <a:r>
                        <a:rPr lang="de-CH" sz="1500" dirty="0">
                          <a:latin typeface="PT Sans" panose="020B0503020203020204" pitchFamily="34" charset="77"/>
                        </a:rPr>
                        <a:t>Kommunale, kantonale, eidg. OS</a:t>
                      </a:r>
                    </a:p>
                  </a:txBody>
                  <a:tcPr/>
                </a:tc>
                <a:tc>
                  <a:txBody>
                    <a:bodyPr/>
                    <a:lstStyle/>
                    <a:p>
                      <a:r>
                        <a:rPr lang="de-CH" sz="1500" dirty="0">
                          <a:latin typeface="PT Sans" panose="020B0503020203020204" pitchFamily="34" charset="77"/>
                        </a:rPr>
                        <a:t>Nationale OSKR CH</a:t>
                      </a:r>
                    </a:p>
                  </a:txBody>
                  <a:tcPr/>
                </a:tc>
                <a:extLst>
                  <a:ext uri="{0D108BD9-81ED-4DB2-BD59-A6C34878D82A}">
                    <a16:rowId xmlns:a16="http://schemas.microsoft.com/office/drawing/2014/main" val="715697175"/>
                  </a:ext>
                </a:extLst>
              </a:tr>
              <a:tr h="370840">
                <a:tc>
                  <a:txBody>
                    <a:bodyPr/>
                    <a:lstStyle/>
                    <a:p>
                      <a:r>
                        <a:rPr lang="de-CH" sz="1500" dirty="0">
                          <a:solidFill>
                            <a:srgbClr val="606060"/>
                          </a:solidFill>
                          <a:latin typeface="PT Sans" panose="020B0503020203020204" pitchFamily="34" charset="77"/>
                        </a:rPr>
                        <a:t>Beschwerdeverfahren</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Führen selbst</a:t>
                      </a:r>
                      <a:r>
                        <a:rPr lang="de-CH" sz="1500" dirty="0">
                          <a:solidFill>
                            <a:srgbClr val="606060"/>
                          </a:solidFill>
                          <a:latin typeface="PT Sans" panose="020B0503020203020204" pitchFamily="34" charset="77"/>
                        </a:rPr>
                        <a:t> Beschwerdeverfahren</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Stellen den Zugang sicher</a:t>
                      </a:r>
                      <a:r>
                        <a:rPr lang="de-CH" sz="1500" dirty="0">
                          <a:solidFill>
                            <a:srgbClr val="606060"/>
                          </a:solidFill>
                          <a:latin typeface="PT Sans" panose="020B0503020203020204" pitchFamily="34" charset="77"/>
                        </a:rPr>
                        <a:t> zu bestehenden Beschwerdemöglichkeiten,</a:t>
                      </a:r>
                    </a:p>
                    <a:p>
                      <a:pPr marL="285750" indent="-285750">
                        <a:buFont typeface="Arial" panose="020B0604020202020204" pitchFamily="34" charset="0"/>
                        <a:buChar char="•"/>
                      </a:pPr>
                      <a:r>
                        <a:rPr lang="de-CH" sz="1500" dirty="0">
                          <a:solidFill>
                            <a:srgbClr val="606060"/>
                          </a:solidFill>
                          <a:latin typeface="PT Sans" panose="020B0503020203020204" pitchFamily="34" charset="77"/>
                        </a:rPr>
                        <a:t>führen selbst keine Verfahren</a:t>
                      </a:r>
                    </a:p>
                  </a:txBody>
                  <a:tcPr/>
                </a:tc>
                <a:extLst>
                  <a:ext uri="{0D108BD9-81ED-4DB2-BD59-A6C34878D82A}">
                    <a16:rowId xmlns:a16="http://schemas.microsoft.com/office/drawing/2014/main" val="3080811729"/>
                  </a:ext>
                </a:extLst>
              </a:tr>
              <a:tr h="370840">
                <a:tc>
                  <a:txBody>
                    <a:bodyPr/>
                    <a:lstStyle/>
                    <a:p>
                      <a:r>
                        <a:rPr lang="de-CH" sz="1500" dirty="0">
                          <a:solidFill>
                            <a:srgbClr val="606060"/>
                          </a:solidFill>
                          <a:latin typeface="PT Sans" panose="020B0503020203020204" pitchFamily="34" charset="77"/>
                        </a:rPr>
                        <a:t>Akteneinsichtsrecht</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Ja</a:t>
                      </a:r>
                      <a:r>
                        <a:rPr lang="de-CH" sz="1500" dirty="0">
                          <a:solidFill>
                            <a:srgbClr val="606060"/>
                          </a:solidFill>
                          <a:latin typeface="PT Sans" panose="020B0503020203020204" pitchFamily="34" charset="77"/>
                        </a:rPr>
                        <a:t>, da dies für das Führen von Beschwerdeverfahren </a:t>
                      </a:r>
                      <a:r>
                        <a:rPr lang="de-CH" sz="1500" b="1" dirty="0">
                          <a:solidFill>
                            <a:srgbClr val="606060"/>
                          </a:solidFill>
                          <a:latin typeface="PT Sans" panose="020B0503020203020204" pitchFamily="34" charset="77"/>
                        </a:rPr>
                        <a:t>notwendig</a:t>
                      </a:r>
                      <a:r>
                        <a:rPr lang="de-CH" sz="1500" dirty="0">
                          <a:solidFill>
                            <a:srgbClr val="606060"/>
                          </a:solidFill>
                          <a:latin typeface="PT Sans" panose="020B0503020203020204" pitchFamily="34" charset="77"/>
                        </a:rPr>
                        <a:t> ist.</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Nein</a:t>
                      </a:r>
                      <a:r>
                        <a:rPr lang="de-CH" sz="1500" dirty="0">
                          <a:solidFill>
                            <a:srgbClr val="606060"/>
                          </a:solidFill>
                          <a:latin typeface="PT Sans" panose="020B0503020203020204" pitchFamily="34" charset="77"/>
                        </a:rPr>
                        <a:t>, da eine </a:t>
                      </a:r>
                      <a:r>
                        <a:rPr lang="de-CH" sz="1500" b="1" dirty="0">
                          <a:solidFill>
                            <a:srgbClr val="606060"/>
                          </a:solidFill>
                          <a:latin typeface="PT Sans" panose="020B0503020203020204" pitchFamily="34" charset="77"/>
                        </a:rPr>
                        <a:t>Rechtsvertretung</a:t>
                      </a:r>
                      <a:r>
                        <a:rPr lang="de-CH" sz="1500" dirty="0">
                          <a:solidFill>
                            <a:srgbClr val="606060"/>
                          </a:solidFill>
                          <a:latin typeface="PT Sans" panose="020B0503020203020204" pitchFamily="34" charset="77"/>
                        </a:rPr>
                        <a:t> des Kindes das Akteneinsichtsrecht hat Beschwerdeverfahren führt.</a:t>
                      </a:r>
                    </a:p>
                  </a:txBody>
                  <a:tcPr/>
                </a:tc>
                <a:extLst>
                  <a:ext uri="{0D108BD9-81ED-4DB2-BD59-A6C34878D82A}">
                    <a16:rowId xmlns:a16="http://schemas.microsoft.com/office/drawing/2014/main" val="3825144446"/>
                  </a:ext>
                </a:extLst>
              </a:tr>
              <a:tr h="370840">
                <a:tc>
                  <a:txBody>
                    <a:bodyPr/>
                    <a:lstStyle/>
                    <a:p>
                      <a:r>
                        <a:rPr lang="de-CH" sz="1500" dirty="0">
                          <a:solidFill>
                            <a:srgbClr val="606060"/>
                          </a:solidFill>
                          <a:latin typeface="PT Sans" panose="020B0503020203020204" pitchFamily="34" charset="77"/>
                        </a:rPr>
                        <a:t>Mediation</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Führen selbst</a:t>
                      </a:r>
                      <a:r>
                        <a:rPr lang="de-CH" sz="1500" dirty="0">
                          <a:solidFill>
                            <a:srgbClr val="606060"/>
                          </a:solidFill>
                          <a:latin typeface="PT Sans" panose="020B0503020203020204" pitchFamily="34" charset="77"/>
                        </a:rPr>
                        <a:t> Mediationen vor Ort durch</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Stellen sicher, dass </a:t>
                      </a:r>
                      <a:r>
                        <a:rPr lang="de-CH" sz="1500" b="1" dirty="0">
                          <a:solidFill>
                            <a:srgbClr val="606060"/>
                          </a:solidFill>
                          <a:latin typeface="PT Sans" panose="020B0503020203020204" pitchFamily="34" charset="77"/>
                        </a:rPr>
                        <a:t>die KESB oder das Gericht Mediationen anordnet</a:t>
                      </a:r>
                      <a:r>
                        <a:rPr lang="de-CH" sz="1500" dirty="0">
                          <a:solidFill>
                            <a:srgbClr val="606060"/>
                          </a:solidFill>
                          <a:latin typeface="PT Sans" panose="020B0503020203020204" pitchFamily="34" charset="77"/>
                        </a:rPr>
                        <a:t>, führen selbst </a:t>
                      </a:r>
                      <a:r>
                        <a:rPr lang="de-CH" sz="1500" b="1" dirty="0">
                          <a:solidFill>
                            <a:srgbClr val="606060"/>
                          </a:solidFill>
                          <a:latin typeface="PT Sans" panose="020B0503020203020204" pitchFamily="34" charset="77"/>
                        </a:rPr>
                        <a:t>keine Mediationen </a:t>
                      </a:r>
                      <a:r>
                        <a:rPr lang="de-CH" sz="1500" dirty="0">
                          <a:solidFill>
                            <a:srgbClr val="606060"/>
                          </a:solidFill>
                          <a:latin typeface="PT Sans" panose="020B0503020203020204" pitchFamily="34" charset="77"/>
                        </a:rPr>
                        <a:t>durch (nur Vermittlung)</a:t>
                      </a:r>
                    </a:p>
                  </a:txBody>
                  <a:tcPr/>
                </a:tc>
                <a:extLst>
                  <a:ext uri="{0D108BD9-81ED-4DB2-BD59-A6C34878D82A}">
                    <a16:rowId xmlns:a16="http://schemas.microsoft.com/office/drawing/2014/main" val="2751058273"/>
                  </a:ext>
                </a:extLst>
              </a:tr>
              <a:tr h="370840">
                <a:tc>
                  <a:txBody>
                    <a:bodyPr/>
                    <a:lstStyle/>
                    <a:p>
                      <a:r>
                        <a:rPr lang="de-CH" sz="1500" dirty="0">
                          <a:solidFill>
                            <a:srgbClr val="606060"/>
                          </a:solidFill>
                          <a:latin typeface="PT Sans" panose="020B0503020203020204" pitchFamily="34" charset="77"/>
                        </a:rPr>
                        <a:t>Allparteilichkeit</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Zentraler Aspekt</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Im Sinne der Situationsanalyse, Empfehlung und Vermittlung</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Nicht wenn die Kinder- und Verfahrensrechte trotz Vermittlungsversuchen nicht sichergestellt werden.</a:t>
                      </a:r>
                    </a:p>
                  </a:txBody>
                  <a:tcPr/>
                </a:tc>
                <a:extLst>
                  <a:ext uri="{0D108BD9-81ED-4DB2-BD59-A6C34878D82A}">
                    <a16:rowId xmlns:a16="http://schemas.microsoft.com/office/drawing/2014/main" val="1641386080"/>
                  </a:ext>
                </a:extLst>
              </a:tr>
            </a:tbl>
          </a:graphicData>
        </a:graphic>
      </p:graphicFrame>
      <p:sp>
        <p:nvSpPr>
          <p:cNvPr id="4" name="Textplatzhalter 3">
            <a:extLst>
              <a:ext uri="{FF2B5EF4-FFF2-40B4-BE49-F238E27FC236}">
                <a16:creationId xmlns:a16="http://schemas.microsoft.com/office/drawing/2014/main" id="{EC843937-503F-1DEF-2EC5-DD3ACA8D6876}"/>
              </a:ext>
            </a:extLst>
          </p:cNvPr>
          <p:cNvSpPr>
            <a:spLocks noGrp="1"/>
          </p:cNvSpPr>
          <p:nvPr>
            <p:ph type="body" sz="quarter" idx="18"/>
          </p:nvPr>
        </p:nvSpPr>
        <p:spPr/>
        <p:txBody>
          <a:bodyPr/>
          <a:lstStyle/>
          <a:p>
            <a:r>
              <a:rPr lang="de-DE" dirty="0"/>
              <a:t>GESETZGEBUNG</a:t>
            </a:r>
          </a:p>
        </p:txBody>
      </p:sp>
      <p:sp>
        <p:nvSpPr>
          <p:cNvPr id="5" name="Datumsplatzhalter 4">
            <a:extLst>
              <a:ext uri="{FF2B5EF4-FFF2-40B4-BE49-F238E27FC236}">
                <a16:creationId xmlns:a16="http://schemas.microsoft.com/office/drawing/2014/main" id="{1AD4ED51-B17A-87F5-F477-F7495EFE1D1B}"/>
              </a:ext>
            </a:extLst>
          </p:cNvPr>
          <p:cNvSpPr>
            <a:spLocks noGrp="1"/>
          </p:cNvSpPr>
          <p:nvPr>
            <p:ph type="dt" sz="half" idx="19"/>
          </p:nvPr>
        </p:nvSpPr>
        <p:spPr/>
        <p:txBody>
          <a:bodyPr/>
          <a:lstStyle/>
          <a:p>
            <a:fld id="{842C17FA-4781-B74C-82FA-5601003E381E}" type="datetime1">
              <a:rPr lang="de-CH" smtClean="0"/>
              <a:t>28.09.23</a:t>
            </a:fld>
            <a:endParaRPr lang="de-CH"/>
          </a:p>
        </p:txBody>
      </p:sp>
      <p:sp>
        <p:nvSpPr>
          <p:cNvPr id="6" name="Fußzeilenplatzhalter 5">
            <a:extLst>
              <a:ext uri="{FF2B5EF4-FFF2-40B4-BE49-F238E27FC236}">
                <a16:creationId xmlns:a16="http://schemas.microsoft.com/office/drawing/2014/main" id="{FA9EBEB4-285C-FA90-AAE1-7911AA5D4CF6}"/>
              </a:ext>
            </a:extLst>
          </p:cNvPr>
          <p:cNvSpPr>
            <a:spLocks noGrp="1"/>
          </p:cNvSpPr>
          <p:nvPr>
            <p:ph type="ftr" sz="quarter" idx="20"/>
          </p:nvPr>
        </p:nvSpPr>
        <p:spPr/>
        <p:txBody>
          <a:bodyPr/>
          <a:lstStyle/>
          <a:p>
            <a:r>
              <a:rPr lang="de-CH" dirty="0" err="1"/>
              <a:t>www.ombudsstelle</a:t>
            </a:r>
            <a:r>
              <a:rPr lang="de-CH" dirty="0"/>
              <a:t>-kinderrechte-</a:t>
            </a:r>
            <a:r>
              <a:rPr lang="de-CH" dirty="0" err="1"/>
              <a:t>schweiz.ch</a:t>
            </a:r>
            <a:r>
              <a:rPr lang="de-CH" dirty="0"/>
              <a:t>    </a:t>
            </a:r>
            <a:r>
              <a:rPr lang="de-CH" dirty="0" err="1"/>
              <a:t>www.kinderombudsstelle.ch</a:t>
            </a:r>
            <a:endParaRPr lang="de-CH" dirty="0"/>
          </a:p>
        </p:txBody>
      </p:sp>
      <p:sp>
        <p:nvSpPr>
          <p:cNvPr id="7" name="Foliennummernplatzhalter 6">
            <a:extLst>
              <a:ext uri="{FF2B5EF4-FFF2-40B4-BE49-F238E27FC236}">
                <a16:creationId xmlns:a16="http://schemas.microsoft.com/office/drawing/2014/main" id="{EEE8FCB1-1E4A-D529-A6A4-37BAE8E91F6F}"/>
              </a:ext>
            </a:extLst>
          </p:cNvPr>
          <p:cNvSpPr>
            <a:spLocks noGrp="1"/>
          </p:cNvSpPr>
          <p:nvPr>
            <p:ph type="sldNum" sz="quarter" idx="21"/>
          </p:nvPr>
        </p:nvSpPr>
        <p:spPr/>
        <p:txBody>
          <a:bodyPr/>
          <a:lstStyle/>
          <a:p>
            <a:fld id="{413592DA-FECF-9D4F-9E43-6ED9FA31EF31}" type="slidenum">
              <a:rPr lang="de-CH" smtClean="0"/>
              <a:pPr/>
              <a:t>42</a:t>
            </a:fld>
            <a:endParaRPr lang="de-CH" dirty="0"/>
          </a:p>
        </p:txBody>
      </p:sp>
    </p:spTree>
    <p:extLst>
      <p:ext uri="{BB962C8B-B14F-4D97-AF65-F5344CB8AC3E}">
        <p14:creationId xmlns:p14="http://schemas.microsoft.com/office/powerpoint/2010/main" val="3221191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04237-8536-A58A-D36E-ED382BFF2EF8}"/>
              </a:ext>
            </a:extLst>
          </p:cNvPr>
          <p:cNvSpPr>
            <a:spLocks noGrp="1"/>
          </p:cNvSpPr>
          <p:nvPr>
            <p:ph type="title"/>
          </p:nvPr>
        </p:nvSpPr>
        <p:spPr/>
        <p:txBody>
          <a:bodyPr/>
          <a:lstStyle/>
          <a:p>
            <a:r>
              <a:rPr lang="de-CH" dirty="0"/>
              <a:t>Wesentliche gegenseitige Ergänzungen</a:t>
            </a:r>
          </a:p>
        </p:txBody>
      </p:sp>
      <p:graphicFrame>
        <p:nvGraphicFramePr>
          <p:cNvPr id="8" name="Tabelle 8">
            <a:extLst>
              <a:ext uri="{FF2B5EF4-FFF2-40B4-BE49-F238E27FC236}">
                <a16:creationId xmlns:a16="http://schemas.microsoft.com/office/drawing/2014/main" id="{865DCDF6-8C28-46F7-3CE5-F90A5279A2DD}"/>
              </a:ext>
            </a:extLst>
          </p:cNvPr>
          <p:cNvGraphicFramePr>
            <a:graphicFrameLocks noGrp="1"/>
          </p:cNvGraphicFramePr>
          <p:nvPr>
            <p:ph sz="quarter" idx="13"/>
          </p:nvPr>
        </p:nvGraphicFramePr>
        <p:xfrm>
          <a:off x="639763" y="1684808"/>
          <a:ext cx="8853486" cy="4216400"/>
        </p:xfrm>
        <a:graphic>
          <a:graphicData uri="http://schemas.openxmlformats.org/drawingml/2006/table">
            <a:tbl>
              <a:tblPr firstRow="1" bandRow="1">
                <a:tableStyleId>{5C22544A-7EE6-4342-B048-85BDC9FD1C3A}</a:tableStyleId>
              </a:tblPr>
              <a:tblGrid>
                <a:gridCol w="2369021">
                  <a:extLst>
                    <a:ext uri="{9D8B030D-6E8A-4147-A177-3AD203B41FA5}">
                      <a16:colId xmlns:a16="http://schemas.microsoft.com/office/drawing/2014/main" val="3026654464"/>
                    </a:ext>
                  </a:extLst>
                </a:gridCol>
                <a:gridCol w="3096344">
                  <a:extLst>
                    <a:ext uri="{9D8B030D-6E8A-4147-A177-3AD203B41FA5}">
                      <a16:colId xmlns:a16="http://schemas.microsoft.com/office/drawing/2014/main" val="64841955"/>
                    </a:ext>
                  </a:extLst>
                </a:gridCol>
                <a:gridCol w="3388121">
                  <a:extLst>
                    <a:ext uri="{9D8B030D-6E8A-4147-A177-3AD203B41FA5}">
                      <a16:colId xmlns:a16="http://schemas.microsoft.com/office/drawing/2014/main" val="2173137495"/>
                    </a:ext>
                  </a:extLst>
                </a:gridCol>
              </a:tblGrid>
              <a:tr h="370840">
                <a:tc>
                  <a:txBody>
                    <a:bodyPr/>
                    <a:lstStyle/>
                    <a:p>
                      <a:r>
                        <a:rPr lang="de-CH" sz="1500" dirty="0">
                          <a:latin typeface="PT Sans" panose="020B0503020203020204" pitchFamily="34" charset="77"/>
                        </a:rPr>
                        <a:t>Aufgaben / Kompetenzen</a:t>
                      </a:r>
                    </a:p>
                  </a:txBody>
                  <a:tcPr/>
                </a:tc>
                <a:tc>
                  <a:txBody>
                    <a:bodyPr/>
                    <a:lstStyle/>
                    <a:p>
                      <a:r>
                        <a:rPr lang="de-CH" sz="1500" dirty="0">
                          <a:latin typeface="PT Sans" panose="020B0503020203020204" pitchFamily="34" charset="77"/>
                        </a:rPr>
                        <a:t>Kommunale, kantonale, eidg. OS</a:t>
                      </a:r>
                    </a:p>
                  </a:txBody>
                  <a:tcPr/>
                </a:tc>
                <a:tc>
                  <a:txBody>
                    <a:bodyPr/>
                    <a:lstStyle/>
                    <a:p>
                      <a:r>
                        <a:rPr lang="de-CH" sz="1500" dirty="0">
                          <a:latin typeface="PT Sans" panose="020B0503020203020204" pitchFamily="34" charset="77"/>
                        </a:rPr>
                        <a:t>Nationale OSKR CH</a:t>
                      </a:r>
                    </a:p>
                  </a:txBody>
                  <a:tcPr/>
                </a:tc>
                <a:extLst>
                  <a:ext uri="{0D108BD9-81ED-4DB2-BD59-A6C34878D82A}">
                    <a16:rowId xmlns:a16="http://schemas.microsoft.com/office/drawing/2014/main" val="715697175"/>
                  </a:ext>
                </a:extLst>
              </a:tr>
              <a:tr h="370840">
                <a:tc>
                  <a:txBody>
                    <a:bodyPr/>
                    <a:lstStyle/>
                    <a:p>
                      <a:r>
                        <a:rPr lang="de-CH" sz="1500" dirty="0">
                          <a:solidFill>
                            <a:srgbClr val="606060"/>
                          </a:solidFill>
                          <a:latin typeface="PT Sans" panose="020B0503020203020204" pitchFamily="34" charset="77"/>
                        </a:rPr>
                        <a:t>Systemische Expertise</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Jährliche Berichterstattung</a:t>
                      </a:r>
                    </a:p>
                    <a:p>
                      <a:pPr marL="285750" indent="-285750">
                        <a:buFont typeface="Arial" panose="020B0604020202020204" pitchFamily="34" charset="0"/>
                        <a:buChar char="•"/>
                      </a:pPr>
                      <a:r>
                        <a:rPr lang="de-CH" sz="1500" b="0" dirty="0">
                          <a:solidFill>
                            <a:srgbClr val="606060"/>
                          </a:solidFill>
                          <a:latin typeface="PT Sans" panose="020B0503020203020204" pitchFamily="34" charset="77"/>
                        </a:rPr>
                        <a:t>systematische Begleitung </a:t>
                      </a:r>
                      <a:r>
                        <a:rPr lang="de-CH" sz="1500" dirty="0">
                          <a:solidFill>
                            <a:srgbClr val="606060"/>
                          </a:solidFill>
                          <a:latin typeface="PT Sans" panose="020B0503020203020204" pitchFamily="34" charset="77"/>
                        </a:rPr>
                        <a:t>von Empfehlungen</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Jährliche Berichterstattung</a:t>
                      </a:r>
                    </a:p>
                    <a:p>
                      <a:pPr marL="285750" indent="-285750">
                        <a:buFont typeface="Arial" panose="020B0604020202020204" pitchFamily="34" charset="0"/>
                        <a:buChar char="•"/>
                      </a:pPr>
                      <a:r>
                        <a:rPr lang="de-CH" sz="1500" b="0" dirty="0">
                          <a:solidFill>
                            <a:srgbClr val="606060"/>
                          </a:solidFill>
                          <a:latin typeface="PT Sans" panose="020B0503020203020204" pitchFamily="34" charset="77"/>
                        </a:rPr>
                        <a:t>Systematische Begleitung von Empfehlungen</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5-Phasen-Modell (Audits/IST-SOLL-Analysen)</a:t>
                      </a:r>
                    </a:p>
                    <a:p>
                      <a:pPr marL="285750" indent="-285750">
                        <a:buFont typeface="Arial" panose="020B0604020202020204" pitchFamily="34" charset="0"/>
                        <a:buChar char="•"/>
                      </a:pPr>
                      <a:r>
                        <a:rPr lang="de-CH" sz="1500" b="1" dirty="0">
                          <a:solidFill>
                            <a:srgbClr val="606060"/>
                          </a:solidFill>
                          <a:latin typeface="PT Sans" panose="020B0503020203020204" pitchFamily="34" charset="77"/>
                        </a:rPr>
                        <a:t>Prüfung </a:t>
                      </a:r>
                      <a:r>
                        <a:rPr lang="de-CH" sz="1500" b="1" dirty="0" err="1">
                          <a:solidFill>
                            <a:srgbClr val="606060"/>
                          </a:solidFill>
                          <a:latin typeface="PT Sans" panose="020B0503020203020204" pitchFamily="34" charset="77"/>
                        </a:rPr>
                        <a:t>Kindgerechtigkeit</a:t>
                      </a:r>
                      <a:r>
                        <a:rPr lang="de-CH" sz="1500" b="1" dirty="0">
                          <a:solidFill>
                            <a:srgbClr val="606060"/>
                          </a:solidFill>
                          <a:latin typeface="PT Sans" panose="020B0503020203020204" pitchFamily="34" charset="77"/>
                        </a:rPr>
                        <a:t> des Systems</a:t>
                      </a:r>
                    </a:p>
                  </a:txBody>
                  <a:tcPr/>
                </a:tc>
                <a:extLst>
                  <a:ext uri="{0D108BD9-81ED-4DB2-BD59-A6C34878D82A}">
                    <a16:rowId xmlns:a16="http://schemas.microsoft.com/office/drawing/2014/main" val="1641386080"/>
                  </a:ext>
                </a:extLst>
              </a:tr>
              <a:tr h="370840">
                <a:tc>
                  <a:txBody>
                    <a:bodyPr/>
                    <a:lstStyle/>
                    <a:p>
                      <a:r>
                        <a:rPr lang="de-CH" sz="1500" dirty="0">
                          <a:solidFill>
                            <a:srgbClr val="606060"/>
                          </a:solidFill>
                          <a:latin typeface="PT Sans" panose="020B0503020203020204" pitchFamily="34" charset="77"/>
                        </a:rPr>
                        <a:t>Bildungsportal</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Keine Hinweise zu Fort- und Weiterbildung</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Bildungsportal </a:t>
                      </a:r>
                      <a:r>
                        <a:rPr lang="de-CH" sz="1500" b="0" dirty="0">
                          <a:solidFill>
                            <a:srgbClr val="606060"/>
                          </a:solidFill>
                          <a:latin typeface="PT Sans" panose="020B0503020203020204" pitchFamily="34" charset="77"/>
                        </a:rPr>
                        <a:t>(Hinweisen zu wichtigen Angeboten von </a:t>
                      </a:r>
                      <a:r>
                        <a:rPr lang="de-CH" sz="1500" b="0" dirty="0" err="1">
                          <a:solidFill>
                            <a:srgbClr val="606060"/>
                          </a:solidFill>
                          <a:latin typeface="PT Sans" panose="020B0503020203020204" pitchFamily="34" charset="77"/>
                        </a:rPr>
                        <a:t>Universtitäten</a:t>
                      </a:r>
                      <a:r>
                        <a:rPr lang="de-CH" sz="1500" b="0" dirty="0">
                          <a:solidFill>
                            <a:srgbClr val="606060"/>
                          </a:solidFill>
                          <a:latin typeface="PT Sans" panose="020B0503020203020204" pitchFamily="34" charset="77"/>
                        </a:rPr>
                        <a:t> und Fachhochschulen)</a:t>
                      </a:r>
                    </a:p>
                    <a:p>
                      <a:pPr marL="285750" indent="-285750">
                        <a:buFont typeface="Arial" panose="020B0604020202020204" pitchFamily="34" charset="0"/>
                        <a:buChar char="•"/>
                      </a:pPr>
                      <a:endParaRPr lang="de-CH" sz="1500" b="1" dirty="0">
                        <a:solidFill>
                          <a:srgbClr val="606060"/>
                        </a:solidFill>
                        <a:latin typeface="PT Sans" panose="020B0503020203020204" pitchFamily="34" charset="77"/>
                      </a:endParaRPr>
                    </a:p>
                  </a:txBody>
                  <a:tcPr/>
                </a:tc>
                <a:extLst>
                  <a:ext uri="{0D108BD9-81ED-4DB2-BD59-A6C34878D82A}">
                    <a16:rowId xmlns:a16="http://schemas.microsoft.com/office/drawing/2014/main" val="524565959"/>
                  </a:ext>
                </a:extLst>
              </a:tr>
              <a:tr h="370840">
                <a:tc>
                  <a:txBody>
                    <a:bodyPr/>
                    <a:lstStyle/>
                    <a:p>
                      <a:r>
                        <a:rPr lang="de-CH" sz="1500" dirty="0">
                          <a:solidFill>
                            <a:srgbClr val="606060"/>
                          </a:solidFill>
                          <a:latin typeface="PT Sans" panose="020B0503020203020204" pitchFamily="34" charset="77"/>
                        </a:rPr>
                        <a:t>Wissensportal</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Keines vorhanden</a:t>
                      </a:r>
                    </a:p>
                  </a:txBody>
                  <a:tcPr/>
                </a:tc>
                <a:tc>
                  <a:txBody>
                    <a:bodyPr/>
                    <a:lstStyle/>
                    <a:p>
                      <a:pPr marL="285750" indent="-285750">
                        <a:buFont typeface="Arial" panose="020B0604020202020204" pitchFamily="34" charset="0"/>
                        <a:buChar char="•"/>
                      </a:pPr>
                      <a:r>
                        <a:rPr lang="de-CH" sz="1500" b="1" dirty="0">
                          <a:solidFill>
                            <a:srgbClr val="606060"/>
                          </a:solidFill>
                          <a:latin typeface="PT Sans" panose="020B0503020203020204" pitchFamily="34" charset="77"/>
                        </a:rPr>
                        <a:t>Sammlung von Best Practices, Hilfemittel, Gerichtsurteilen, etc.</a:t>
                      </a:r>
                    </a:p>
                  </a:txBody>
                  <a:tcPr/>
                </a:tc>
                <a:extLst>
                  <a:ext uri="{0D108BD9-81ED-4DB2-BD59-A6C34878D82A}">
                    <a16:rowId xmlns:a16="http://schemas.microsoft.com/office/drawing/2014/main" val="2163523009"/>
                  </a:ext>
                </a:extLst>
              </a:tr>
              <a:tr h="370840">
                <a:tc>
                  <a:txBody>
                    <a:bodyPr/>
                    <a:lstStyle/>
                    <a:p>
                      <a:r>
                        <a:rPr lang="de-CH" sz="1500" dirty="0">
                          <a:solidFill>
                            <a:srgbClr val="606060"/>
                          </a:solidFill>
                          <a:latin typeface="PT Sans" panose="020B0503020203020204" pitchFamily="34" charset="77"/>
                        </a:rPr>
                        <a:t>Öffentlichkeitsarbeit</a:t>
                      </a:r>
                    </a:p>
                  </a:txBody>
                  <a:tcPr/>
                </a:tc>
                <a:tc>
                  <a:txBody>
                    <a:bodyPr/>
                    <a:lstStyle/>
                    <a:p>
                      <a:pPr marL="285750" indent="-285750">
                        <a:buFont typeface="Arial" panose="020B0604020202020204" pitchFamily="34" charset="0"/>
                        <a:buChar char="•"/>
                      </a:pPr>
                      <a:r>
                        <a:rPr lang="de-CH" sz="1500" dirty="0">
                          <a:solidFill>
                            <a:srgbClr val="606060"/>
                          </a:solidFill>
                          <a:latin typeface="PT Sans" panose="020B0503020203020204" pitchFamily="34" charset="77"/>
                        </a:rPr>
                        <a:t>vorhanden</a:t>
                      </a:r>
                    </a:p>
                  </a:txBody>
                  <a:tcPr/>
                </a:tc>
                <a:tc>
                  <a:txBody>
                    <a:bodyPr/>
                    <a:lstStyle/>
                    <a:p>
                      <a:pPr marL="285750" indent="-285750">
                        <a:buFont typeface="Arial" panose="020B0604020202020204" pitchFamily="34" charset="0"/>
                        <a:buChar char="•"/>
                      </a:pPr>
                      <a:r>
                        <a:rPr lang="de-CH" sz="1500" b="0" dirty="0">
                          <a:solidFill>
                            <a:srgbClr val="606060"/>
                          </a:solidFill>
                          <a:latin typeface="PT Sans" panose="020B0503020203020204" pitchFamily="34" charset="77"/>
                        </a:rPr>
                        <a:t>vorhanden</a:t>
                      </a:r>
                    </a:p>
                  </a:txBody>
                  <a:tcPr/>
                </a:tc>
                <a:extLst>
                  <a:ext uri="{0D108BD9-81ED-4DB2-BD59-A6C34878D82A}">
                    <a16:rowId xmlns:a16="http://schemas.microsoft.com/office/drawing/2014/main" val="4253577569"/>
                  </a:ext>
                </a:extLst>
              </a:tr>
            </a:tbl>
          </a:graphicData>
        </a:graphic>
      </p:graphicFrame>
      <p:sp>
        <p:nvSpPr>
          <p:cNvPr id="4" name="Textplatzhalter 3">
            <a:extLst>
              <a:ext uri="{FF2B5EF4-FFF2-40B4-BE49-F238E27FC236}">
                <a16:creationId xmlns:a16="http://schemas.microsoft.com/office/drawing/2014/main" id="{EC843937-503F-1DEF-2EC5-DD3ACA8D6876}"/>
              </a:ext>
            </a:extLst>
          </p:cNvPr>
          <p:cNvSpPr>
            <a:spLocks noGrp="1"/>
          </p:cNvSpPr>
          <p:nvPr>
            <p:ph type="body" sz="quarter" idx="18"/>
          </p:nvPr>
        </p:nvSpPr>
        <p:spPr/>
        <p:txBody>
          <a:bodyPr/>
          <a:lstStyle/>
          <a:p>
            <a:r>
              <a:rPr lang="de-DE" dirty="0"/>
              <a:t>GESETZGEBUNG</a:t>
            </a:r>
          </a:p>
        </p:txBody>
      </p:sp>
      <p:sp>
        <p:nvSpPr>
          <p:cNvPr id="5" name="Datumsplatzhalter 4">
            <a:extLst>
              <a:ext uri="{FF2B5EF4-FFF2-40B4-BE49-F238E27FC236}">
                <a16:creationId xmlns:a16="http://schemas.microsoft.com/office/drawing/2014/main" id="{1AD4ED51-B17A-87F5-F477-F7495EFE1D1B}"/>
              </a:ext>
            </a:extLst>
          </p:cNvPr>
          <p:cNvSpPr>
            <a:spLocks noGrp="1"/>
          </p:cNvSpPr>
          <p:nvPr>
            <p:ph type="dt" sz="half" idx="19"/>
          </p:nvPr>
        </p:nvSpPr>
        <p:spPr/>
        <p:txBody>
          <a:bodyPr/>
          <a:lstStyle/>
          <a:p>
            <a:fld id="{842C17FA-4781-B74C-82FA-5601003E381E}" type="datetime1">
              <a:rPr lang="de-CH" smtClean="0"/>
              <a:t>28.09.23</a:t>
            </a:fld>
            <a:endParaRPr lang="de-CH"/>
          </a:p>
        </p:txBody>
      </p:sp>
      <p:sp>
        <p:nvSpPr>
          <p:cNvPr id="6" name="Fußzeilenplatzhalter 5">
            <a:extLst>
              <a:ext uri="{FF2B5EF4-FFF2-40B4-BE49-F238E27FC236}">
                <a16:creationId xmlns:a16="http://schemas.microsoft.com/office/drawing/2014/main" id="{FA9EBEB4-285C-FA90-AAE1-7911AA5D4CF6}"/>
              </a:ext>
            </a:extLst>
          </p:cNvPr>
          <p:cNvSpPr>
            <a:spLocks noGrp="1"/>
          </p:cNvSpPr>
          <p:nvPr>
            <p:ph type="ftr" sz="quarter" idx="20"/>
          </p:nvPr>
        </p:nvSpPr>
        <p:spPr/>
        <p:txBody>
          <a:bodyPr/>
          <a:lstStyle/>
          <a:p>
            <a:r>
              <a:rPr lang="de-CH" dirty="0" err="1"/>
              <a:t>www.ombudsstelle</a:t>
            </a:r>
            <a:r>
              <a:rPr lang="de-CH" dirty="0"/>
              <a:t>-kinderrechte-</a:t>
            </a:r>
            <a:r>
              <a:rPr lang="de-CH" dirty="0" err="1"/>
              <a:t>schweiz.ch</a:t>
            </a:r>
            <a:r>
              <a:rPr lang="de-CH" dirty="0"/>
              <a:t>    </a:t>
            </a:r>
            <a:r>
              <a:rPr lang="de-CH" dirty="0" err="1"/>
              <a:t>www.kinderombudsstelle.ch</a:t>
            </a:r>
            <a:endParaRPr lang="de-CH" dirty="0"/>
          </a:p>
        </p:txBody>
      </p:sp>
      <p:sp>
        <p:nvSpPr>
          <p:cNvPr id="7" name="Foliennummernplatzhalter 6">
            <a:extLst>
              <a:ext uri="{FF2B5EF4-FFF2-40B4-BE49-F238E27FC236}">
                <a16:creationId xmlns:a16="http://schemas.microsoft.com/office/drawing/2014/main" id="{EEE8FCB1-1E4A-D529-A6A4-37BAE8E91F6F}"/>
              </a:ext>
            </a:extLst>
          </p:cNvPr>
          <p:cNvSpPr>
            <a:spLocks noGrp="1"/>
          </p:cNvSpPr>
          <p:nvPr>
            <p:ph type="sldNum" sz="quarter" idx="21"/>
          </p:nvPr>
        </p:nvSpPr>
        <p:spPr/>
        <p:txBody>
          <a:bodyPr/>
          <a:lstStyle/>
          <a:p>
            <a:fld id="{413592DA-FECF-9D4F-9E43-6ED9FA31EF31}" type="slidenum">
              <a:rPr lang="de-CH" smtClean="0"/>
              <a:pPr/>
              <a:t>43</a:t>
            </a:fld>
            <a:endParaRPr lang="de-CH" dirty="0"/>
          </a:p>
        </p:txBody>
      </p:sp>
    </p:spTree>
    <p:extLst>
      <p:ext uri="{BB962C8B-B14F-4D97-AF65-F5344CB8AC3E}">
        <p14:creationId xmlns:p14="http://schemas.microsoft.com/office/powerpoint/2010/main" val="1574695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5287B-BAB9-49F6-9AF6-91B1E250658A}"/>
              </a:ext>
            </a:extLst>
          </p:cNvPr>
          <p:cNvSpPr>
            <a:spLocks noGrp="1"/>
          </p:cNvSpPr>
          <p:nvPr>
            <p:ph type="title"/>
          </p:nvPr>
        </p:nvSpPr>
        <p:spPr/>
        <p:txBody>
          <a:bodyPr/>
          <a:lstStyle/>
          <a:p>
            <a:r>
              <a:rPr lang="de-CH" dirty="0"/>
              <a:t>Rahmenbedingungen einer OSKR CH: </a:t>
            </a:r>
            <a:br>
              <a:rPr lang="de-CH" dirty="0"/>
            </a:br>
            <a:r>
              <a:rPr lang="de-CH" dirty="0"/>
              <a:t>Verankerung und Grundsätze</a:t>
            </a:r>
          </a:p>
        </p:txBody>
      </p:sp>
      <p:graphicFrame>
        <p:nvGraphicFramePr>
          <p:cNvPr id="7" name="Tabelle 7">
            <a:extLst>
              <a:ext uri="{FF2B5EF4-FFF2-40B4-BE49-F238E27FC236}">
                <a16:creationId xmlns:a16="http://schemas.microsoft.com/office/drawing/2014/main" id="{C9D7607B-3B19-43BE-BEF8-96DF5A615C94}"/>
              </a:ext>
            </a:extLst>
          </p:cNvPr>
          <p:cNvGraphicFramePr>
            <a:graphicFrameLocks noGrp="1"/>
          </p:cNvGraphicFramePr>
          <p:nvPr>
            <p:ph sz="quarter" idx="13"/>
          </p:nvPr>
        </p:nvGraphicFramePr>
        <p:xfrm>
          <a:off x="639763" y="1628775"/>
          <a:ext cx="8853486" cy="1731649"/>
        </p:xfrm>
        <a:graphic>
          <a:graphicData uri="http://schemas.openxmlformats.org/drawingml/2006/table">
            <a:tbl>
              <a:tblPr firstRow="1" bandRow="1">
                <a:tableStyleId>{5C22544A-7EE6-4342-B048-85BDC9FD1C3A}</a:tableStyleId>
              </a:tblPr>
              <a:tblGrid>
                <a:gridCol w="4878762">
                  <a:extLst>
                    <a:ext uri="{9D8B030D-6E8A-4147-A177-3AD203B41FA5}">
                      <a16:colId xmlns:a16="http://schemas.microsoft.com/office/drawing/2014/main" val="4038166893"/>
                    </a:ext>
                  </a:extLst>
                </a:gridCol>
                <a:gridCol w="1324908">
                  <a:extLst>
                    <a:ext uri="{9D8B030D-6E8A-4147-A177-3AD203B41FA5}">
                      <a16:colId xmlns:a16="http://schemas.microsoft.com/office/drawing/2014/main" val="265866159"/>
                    </a:ext>
                  </a:extLst>
                </a:gridCol>
                <a:gridCol w="1324908">
                  <a:extLst>
                    <a:ext uri="{9D8B030D-6E8A-4147-A177-3AD203B41FA5}">
                      <a16:colId xmlns:a16="http://schemas.microsoft.com/office/drawing/2014/main" val="3245643554"/>
                    </a:ext>
                  </a:extLst>
                </a:gridCol>
                <a:gridCol w="1324908">
                  <a:extLst>
                    <a:ext uri="{9D8B030D-6E8A-4147-A177-3AD203B41FA5}">
                      <a16:colId xmlns:a16="http://schemas.microsoft.com/office/drawing/2014/main" val="1371581287"/>
                    </a:ext>
                  </a:extLst>
                </a:gridCol>
              </a:tblGrid>
              <a:tr h="520065">
                <a:tc>
                  <a:txBody>
                    <a:bodyPr/>
                    <a:lstStyle/>
                    <a:p>
                      <a:r>
                        <a:rPr lang="de-CH" sz="1500">
                          <a:latin typeface="PT Sans" panose="020B0503020203020204" pitchFamily="34" charset="77"/>
                        </a:rPr>
                        <a:t>Rahmenbedingungen</a:t>
                      </a:r>
                    </a:p>
                  </a:txBody>
                  <a:tcPr marL="74295" marR="74295" marT="37148" marB="37148"/>
                </a:tc>
                <a:tc>
                  <a:txBody>
                    <a:bodyPr/>
                    <a:lstStyle/>
                    <a:p>
                      <a:pPr algn="r"/>
                      <a:r>
                        <a:rPr lang="de-CH" sz="1500">
                          <a:latin typeface="PT Sans" panose="020B0503020203020204" pitchFamily="34" charset="77"/>
                        </a:rPr>
                        <a:t>UN-KRA</a:t>
                      </a:r>
                      <a:br>
                        <a:rPr lang="de-CH" sz="1500">
                          <a:latin typeface="PT Sans" panose="020B0503020203020204" pitchFamily="34" charset="77"/>
                        </a:rPr>
                      </a:br>
                      <a:r>
                        <a:rPr lang="de-CH" sz="900" b="0">
                          <a:latin typeface="PT Sans" panose="020B0503020203020204" pitchFamily="34" charset="77"/>
                        </a:rPr>
                        <a:t>UN-</a:t>
                      </a:r>
                      <a:r>
                        <a:rPr lang="de-CH" sz="900" b="0" err="1">
                          <a:latin typeface="PT Sans" panose="020B0503020203020204" pitchFamily="34" charset="77"/>
                        </a:rPr>
                        <a:t>Kinderrechtsaussch</a:t>
                      </a:r>
                      <a:r>
                        <a:rPr lang="de-CH" sz="900" b="0">
                          <a:latin typeface="PT Sans" panose="020B0503020203020204" pitchFamily="34" charset="77"/>
                        </a:rPr>
                        <a:t>.</a:t>
                      </a:r>
                      <a:endParaRPr lang="de-CH" sz="1500" b="0">
                        <a:latin typeface="PT Sans" panose="020B0503020203020204" pitchFamily="34" charset="77"/>
                      </a:endParaRPr>
                    </a:p>
                  </a:txBody>
                  <a:tcPr marL="74295" marR="74295" marT="37148" marB="37148"/>
                </a:tc>
                <a:tc>
                  <a:txBody>
                    <a:bodyPr/>
                    <a:lstStyle/>
                    <a:p>
                      <a:pPr algn="r"/>
                      <a:r>
                        <a:rPr lang="de-CH" sz="1500">
                          <a:latin typeface="PT Sans" panose="020B0503020203020204" pitchFamily="34" charset="77"/>
                        </a:rPr>
                        <a:t>OSKR CH</a:t>
                      </a:r>
                      <a:br>
                        <a:rPr lang="de-CH" sz="1500">
                          <a:latin typeface="PT Sans" panose="020B0503020203020204" pitchFamily="34" charset="77"/>
                        </a:rPr>
                      </a:br>
                      <a:r>
                        <a:rPr lang="de-CH" sz="900" b="0">
                          <a:latin typeface="PT Sans" panose="020B0503020203020204" pitchFamily="34" charset="77"/>
                        </a:rPr>
                        <a:t>Motion Noser 19.3633</a:t>
                      </a:r>
                    </a:p>
                  </a:txBody>
                  <a:tcPr marL="74295" marR="74295" marT="37148" marB="37148"/>
                </a:tc>
                <a:tc>
                  <a:txBody>
                    <a:bodyPr/>
                    <a:lstStyle/>
                    <a:p>
                      <a:pPr algn="r"/>
                      <a:r>
                        <a:rPr lang="de-CH" sz="1500">
                          <a:latin typeface="PT Sans" panose="020B0503020203020204" pitchFamily="34" charset="77"/>
                        </a:rPr>
                        <a:t>OS</a:t>
                      </a:r>
                      <a:br>
                        <a:rPr lang="de-CH" sz="1500">
                          <a:latin typeface="PT Sans" panose="020B0503020203020204" pitchFamily="34" charset="77"/>
                        </a:rPr>
                      </a:br>
                      <a:r>
                        <a:rPr lang="de-CH" sz="900" b="0">
                          <a:latin typeface="PT Sans" panose="020B0503020203020204" pitchFamily="34" charset="77"/>
                        </a:rPr>
                        <a:t>kantonal, kommunal</a:t>
                      </a:r>
                      <a:endParaRPr lang="de-CH" sz="1500" b="0">
                        <a:latin typeface="PT Sans" panose="020B0503020203020204" pitchFamily="34" charset="77"/>
                      </a:endParaRPr>
                    </a:p>
                  </a:txBody>
                  <a:tcPr marL="74295" marR="74295" marT="37148" marB="37148"/>
                </a:tc>
                <a:extLst>
                  <a:ext uri="{0D108BD9-81ED-4DB2-BD59-A6C34878D82A}">
                    <a16:rowId xmlns:a16="http://schemas.microsoft.com/office/drawing/2014/main" val="1386670072"/>
                  </a:ext>
                </a:extLst>
              </a:tr>
              <a:tr h="301308">
                <a:tc>
                  <a:txBody>
                    <a:bodyPr/>
                    <a:lstStyle/>
                    <a:p>
                      <a:r>
                        <a:rPr lang="de-CH" sz="1500" dirty="0">
                          <a:solidFill>
                            <a:srgbClr val="606060"/>
                          </a:solidFill>
                          <a:latin typeface="PT Sans" panose="020B0503020203020204" pitchFamily="34" charset="77"/>
                        </a:rPr>
                        <a:t>Gesetzliche Grundlage</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179226671"/>
                  </a:ext>
                </a:extLst>
              </a:tr>
              <a:tr h="301308">
                <a:tc>
                  <a:txBody>
                    <a:bodyPr/>
                    <a:lstStyle/>
                    <a:p>
                      <a:r>
                        <a:rPr lang="de-CH" sz="1500" dirty="0">
                          <a:solidFill>
                            <a:srgbClr val="606060"/>
                          </a:solidFill>
                          <a:latin typeface="PT Sans" panose="020B0503020203020204" pitchFamily="34" charset="77"/>
                        </a:rPr>
                        <a:t>Öffentlich-rechtlich</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3018890826"/>
                  </a:ext>
                </a:extLst>
              </a:tr>
              <a:tr h="301308">
                <a:tc>
                  <a:txBody>
                    <a:bodyPr/>
                    <a:lstStyle/>
                    <a:p>
                      <a:r>
                        <a:rPr lang="de-CH" sz="1500" dirty="0">
                          <a:solidFill>
                            <a:srgbClr val="606060"/>
                          </a:solidFill>
                          <a:latin typeface="PT Sans" panose="020B0503020203020204" pitchFamily="34" charset="77"/>
                        </a:rPr>
                        <a:t>Verwaltung stellt Finanzierung sicher</a:t>
                      </a: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4040232512"/>
                  </a:ext>
                </a:extLst>
              </a:tr>
              <a:tr h="301308">
                <a:tc>
                  <a:txBody>
                    <a:bodyPr/>
                    <a:lstStyle/>
                    <a:p>
                      <a:r>
                        <a:rPr lang="de-CH" sz="1500">
                          <a:solidFill>
                            <a:srgbClr val="606060"/>
                          </a:solidFill>
                          <a:latin typeface="PT Sans" panose="020B0503020203020204" pitchFamily="34" charset="77"/>
                        </a:rPr>
                        <a:t>Verwaltungsunabhängigkeit</a:t>
                      </a: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1668638749"/>
                  </a:ext>
                </a:extLst>
              </a:tr>
            </a:tbl>
          </a:graphicData>
        </a:graphic>
      </p:graphicFrame>
      <p:sp>
        <p:nvSpPr>
          <p:cNvPr id="4" name="Textplatzhalter 3">
            <a:extLst>
              <a:ext uri="{FF2B5EF4-FFF2-40B4-BE49-F238E27FC236}">
                <a16:creationId xmlns:a16="http://schemas.microsoft.com/office/drawing/2014/main" id="{8C86FD24-2C7D-DD4E-BFD3-87A4B5D05FBA}"/>
              </a:ext>
            </a:extLst>
          </p:cNvPr>
          <p:cNvSpPr>
            <a:spLocks noGrp="1"/>
          </p:cNvSpPr>
          <p:nvPr>
            <p:ph type="body" sz="quarter" idx="18"/>
          </p:nvPr>
        </p:nvSpPr>
        <p:spPr/>
        <p:txBody>
          <a:bodyPr/>
          <a:lstStyle/>
          <a:p>
            <a:r>
              <a:rPr lang="de-CH"/>
              <a:t>GESETZGEBUNG</a:t>
            </a:r>
          </a:p>
        </p:txBody>
      </p:sp>
      <p:sp>
        <p:nvSpPr>
          <p:cNvPr id="3" name="Datumsplatzhalter 2">
            <a:extLst>
              <a:ext uri="{FF2B5EF4-FFF2-40B4-BE49-F238E27FC236}">
                <a16:creationId xmlns:a16="http://schemas.microsoft.com/office/drawing/2014/main" id="{6821EE1A-C5F4-D040-9189-5B7938C76530}"/>
              </a:ext>
            </a:extLst>
          </p:cNvPr>
          <p:cNvSpPr>
            <a:spLocks noGrp="1"/>
          </p:cNvSpPr>
          <p:nvPr>
            <p:ph type="dt" sz="half" idx="19"/>
          </p:nvPr>
        </p:nvSpPr>
        <p:spPr/>
        <p:txBody>
          <a:bodyPr/>
          <a:lstStyle/>
          <a:p>
            <a:fld id="{EF43C0D8-CA52-C84A-8646-FDBE53C5A82B}" type="datetime1">
              <a:rPr lang="de-CH" smtClean="0"/>
              <a:t>28.09.23</a:t>
            </a:fld>
            <a:endParaRPr lang="de-CH"/>
          </a:p>
        </p:txBody>
      </p:sp>
      <p:sp>
        <p:nvSpPr>
          <p:cNvPr id="5" name="Fußzeilenplatzhalter 4">
            <a:extLst>
              <a:ext uri="{FF2B5EF4-FFF2-40B4-BE49-F238E27FC236}">
                <a16:creationId xmlns:a16="http://schemas.microsoft.com/office/drawing/2014/main" id="{5DBF0646-F2B5-CC42-A2D1-EE7CADF72DB8}"/>
              </a:ext>
            </a:extLst>
          </p:cNvPr>
          <p:cNvSpPr>
            <a:spLocks noGrp="1"/>
          </p:cNvSpPr>
          <p:nvPr>
            <p:ph type="ftr" sz="quarter" idx="20"/>
          </p:nvPr>
        </p:nvSpPr>
        <p:spPr/>
        <p:txBody>
          <a:bodyPr/>
          <a:lstStyle/>
          <a:p>
            <a:r>
              <a:rPr lang="de-CH"/>
              <a:t>www.ombudsstelle-kinderrechte-schweiz.ch    www.kinderombudsstelle.ch</a:t>
            </a:r>
          </a:p>
        </p:txBody>
      </p:sp>
      <p:sp>
        <p:nvSpPr>
          <p:cNvPr id="6" name="Foliennummernplatzhalter 5">
            <a:extLst>
              <a:ext uri="{FF2B5EF4-FFF2-40B4-BE49-F238E27FC236}">
                <a16:creationId xmlns:a16="http://schemas.microsoft.com/office/drawing/2014/main" id="{50EE5E01-687F-8149-BBBC-C927352B917B}"/>
              </a:ext>
            </a:extLst>
          </p:cNvPr>
          <p:cNvSpPr>
            <a:spLocks noGrp="1"/>
          </p:cNvSpPr>
          <p:nvPr>
            <p:ph type="sldNum" sz="quarter" idx="21"/>
          </p:nvPr>
        </p:nvSpPr>
        <p:spPr/>
        <p:txBody>
          <a:bodyPr/>
          <a:lstStyle/>
          <a:p>
            <a:fld id="{413592DA-FECF-9D4F-9E43-6ED9FA31EF31}" type="slidenum">
              <a:rPr lang="de-CH" smtClean="0"/>
              <a:pPr/>
              <a:t>44</a:t>
            </a:fld>
            <a:endParaRPr lang="de-CH"/>
          </a:p>
        </p:txBody>
      </p:sp>
      <p:sp>
        <p:nvSpPr>
          <p:cNvPr id="8" name="Textfeld 7">
            <a:extLst>
              <a:ext uri="{FF2B5EF4-FFF2-40B4-BE49-F238E27FC236}">
                <a16:creationId xmlns:a16="http://schemas.microsoft.com/office/drawing/2014/main" id="{82898F6A-3BDD-4042-8094-B03593C537A7}"/>
              </a:ext>
            </a:extLst>
          </p:cNvPr>
          <p:cNvSpPr txBox="1"/>
          <p:nvPr/>
        </p:nvSpPr>
        <p:spPr>
          <a:xfrm>
            <a:off x="639762" y="5735419"/>
            <a:ext cx="8853487" cy="461665"/>
          </a:xfrm>
          <a:prstGeom prst="rect">
            <a:avLst/>
          </a:prstGeom>
          <a:noFill/>
        </p:spPr>
        <p:txBody>
          <a:bodyPr wrap="square" rtlCol="0">
            <a:spAutoFit/>
          </a:bodyPr>
          <a:lstStyle/>
          <a:p>
            <a:r>
              <a:rPr lang="de-CH" sz="1200" b="0">
                <a:solidFill>
                  <a:schemeClr val="tx1">
                    <a:lumMod val="75000"/>
                    <a:lumOff val="25000"/>
                  </a:schemeClr>
                </a:solidFill>
                <a:latin typeface="PT Sans" panose="020B0503020203020204" pitchFamily="34" charset="77"/>
              </a:rPr>
              <a:t>Vergleich Forderungen des UN-Kinderrechtsausschuss mit den Forderungen der Motion Noser und der wichtigen Ergänzung zu den kantonalen und kommunalen Ombudsstellen (VPO+)</a:t>
            </a:r>
          </a:p>
        </p:txBody>
      </p:sp>
    </p:spTree>
    <p:extLst>
      <p:ext uri="{BB962C8B-B14F-4D97-AF65-F5344CB8AC3E}">
        <p14:creationId xmlns:p14="http://schemas.microsoft.com/office/powerpoint/2010/main" val="845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5287B-BAB9-49F6-9AF6-91B1E250658A}"/>
              </a:ext>
            </a:extLst>
          </p:cNvPr>
          <p:cNvSpPr>
            <a:spLocks noGrp="1"/>
          </p:cNvSpPr>
          <p:nvPr>
            <p:ph type="title"/>
          </p:nvPr>
        </p:nvSpPr>
        <p:spPr/>
        <p:txBody>
          <a:bodyPr/>
          <a:lstStyle/>
          <a:p>
            <a:r>
              <a:rPr lang="de-CH" dirty="0"/>
              <a:t>Individuelle Ebene im Rechtssystem:</a:t>
            </a:r>
            <a:br>
              <a:rPr lang="de-CH" dirty="0"/>
            </a:br>
            <a:r>
              <a:rPr lang="de-CH" dirty="0"/>
              <a:t>Beratung von Kindern und Jugendliche (Einzelfallhilfe)</a:t>
            </a:r>
          </a:p>
        </p:txBody>
      </p:sp>
      <p:graphicFrame>
        <p:nvGraphicFramePr>
          <p:cNvPr id="7" name="Tabelle 7">
            <a:extLst>
              <a:ext uri="{FF2B5EF4-FFF2-40B4-BE49-F238E27FC236}">
                <a16:creationId xmlns:a16="http://schemas.microsoft.com/office/drawing/2014/main" id="{C9D7607B-3B19-43BE-BEF8-96DF5A615C94}"/>
              </a:ext>
            </a:extLst>
          </p:cNvPr>
          <p:cNvGraphicFramePr>
            <a:graphicFrameLocks noGrp="1"/>
          </p:cNvGraphicFramePr>
          <p:nvPr>
            <p:ph sz="quarter" idx="13"/>
            <p:extLst>
              <p:ext uri="{D42A27DB-BD31-4B8C-83A1-F6EECF244321}">
                <p14:modId xmlns:p14="http://schemas.microsoft.com/office/powerpoint/2010/main" val="885157994"/>
              </p:ext>
            </p:extLst>
          </p:nvPr>
        </p:nvGraphicFramePr>
        <p:xfrm>
          <a:off x="639763" y="1556792"/>
          <a:ext cx="8853487" cy="5017705"/>
        </p:xfrm>
        <a:graphic>
          <a:graphicData uri="http://schemas.openxmlformats.org/drawingml/2006/table">
            <a:tbl>
              <a:tblPr firstRow="1" bandRow="1">
                <a:tableStyleId>{5C22544A-7EE6-4342-B048-85BDC9FD1C3A}</a:tableStyleId>
              </a:tblPr>
              <a:tblGrid>
                <a:gridCol w="4878763">
                  <a:extLst>
                    <a:ext uri="{9D8B030D-6E8A-4147-A177-3AD203B41FA5}">
                      <a16:colId xmlns:a16="http://schemas.microsoft.com/office/drawing/2014/main" val="4038166893"/>
                    </a:ext>
                  </a:extLst>
                </a:gridCol>
                <a:gridCol w="1324908">
                  <a:extLst>
                    <a:ext uri="{9D8B030D-6E8A-4147-A177-3AD203B41FA5}">
                      <a16:colId xmlns:a16="http://schemas.microsoft.com/office/drawing/2014/main" val="1842896998"/>
                    </a:ext>
                  </a:extLst>
                </a:gridCol>
                <a:gridCol w="1324908">
                  <a:extLst>
                    <a:ext uri="{9D8B030D-6E8A-4147-A177-3AD203B41FA5}">
                      <a16:colId xmlns:a16="http://schemas.microsoft.com/office/drawing/2014/main" val="3245643554"/>
                    </a:ext>
                  </a:extLst>
                </a:gridCol>
                <a:gridCol w="1324908">
                  <a:extLst>
                    <a:ext uri="{9D8B030D-6E8A-4147-A177-3AD203B41FA5}">
                      <a16:colId xmlns:a16="http://schemas.microsoft.com/office/drawing/2014/main" val="2464178405"/>
                    </a:ext>
                  </a:extLst>
                </a:gridCol>
              </a:tblGrid>
              <a:tr h="542849">
                <a:tc>
                  <a:txBody>
                    <a:bodyPr/>
                    <a:lstStyle/>
                    <a:p>
                      <a:r>
                        <a:rPr lang="de-CH" sz="1500" dirty="0">
                          <a:latin typeface="PT Sans" panose="020B0503020203020204" pitchFamily="34" charset="77"/>
                        </a:rPr>
                        <a:t>Aufgabe / Kompetenz</a:t>
                      </a:r>
                    </a:p>
                  </a:txBody>
                  <a:tcPr marL="74295" marR="74295" marT="37148" marB="37148"/>
                </a:tc>
                <a:tc>
                  <a:txBody>
                    <a:bodyPr/>
                    <a:lstStyle/>
                    <a:p>
                      <a:pPr algn="r"/>
                      <a:r>
                        <a:rPr lang="de-CH" sz="1500" dirty="0">
                          <a:latin typeface="PT Sans" panose="020B0503020203020204" pitchFamily="34" charset="77"/>
                        </a:rPr>
                        <a:t>UN-KRA</a:t>
                      </a:r>
                      <a:br>
                        <a:rPr lang="de-CH" sz="1500" dirty="0">
                          <a:latin typeface="PT Sans" panose="020B0503020203020204" pitchFamily="34" charset="77"/>
                        </a:rPr>
                      </a:br>
                      <a:r>
                        <a:rPr lang="de-CH" sz="900" b="0" dirty="0">
                          <a:latin typeface="PT Sans" panose="020B0503020203020204" pitchFamily="34" charset="77"/>
                        </a:rPr>
                        <a:t>UN-</a:t>
                      </a:r>
                      <a:r>
                        <a:rPr lang="de-CH" sz="900" b="0" dirty="0" err="1">
                          <a:latin typeface="PT Sans" panose="020B0503020203020204" pitchFamily="34" charset="77"/>
                        </a:rPr>
                        <a:t>Kinderrechtsaussch</a:t>
                      </a:r>
                      <a:r>
                        <a:rPr lang="de-CH" sz="900" b="0" dirty="0">
                          <a:latin typeface="PT Sans" panose="020B0503020203020204" pitchFamily="34" charset="77"/>
                        </a:rPr>
                        <a:t>.</a:t>
                      </a:r>
                      <a:endParaRPr lang="de-CH" sz="1500" b="0" dirty="0">
                        <a:latin typeface="PT Sans" panose="020B0503020203020204" pitchFamily="34" charset="77"/>
                      </a:endParaRPr>
                    </a:p>
                  </a:txBody>
                  <a:tcPr marL="74295" marR="74295" marT="37148" marB="37148"/>
                </a:tc>
                <a:tc>
                  <a:txBody>
                    <a:bodyPr/>
                    <a:lstStyle/>
                    <a:p>
                      <a:pPr algn="r"/>
                      <a:r>
                        <a:rPr lang="de-CH" sz="1500" dirty="0">
                          <a:latin typeface="PT Sans" panose="020B0503020203020204" pitchFamily="34" charset="77"/>
                        </a:rPr>
                        <a:t>OSKR CH</a:t>
                      </a:r>
                      <a:br>
                        <a:rPr lang="de-CH" sz="1500" dirty="0">
                          <a:latin typeface="PT Sans" panose="020B0503020203020204" pitchFamily="34" charset="77"/>
                        </a:rPr>
                      </a:br>
                      <a:r>
                        <a:rPr lang="de-CH" sz="900" b="0" dirty="0">
                          <a:latin typeface="PT Sans" panose="020B0503020203020204" pitchFamily="34" charset="77"/>
                        </a:rPr>
                        <a:t>Motion Noser 19.3633</a:t>
                      </a:r>
                    </a:p>
                  </a:txBody>
                  <a:tcPr marL="74295" marR="74295" marT="37148" marB="37148"/>
                </a:tc>
                <a:tc>
                  <a:txBody>
                    <a:bodyPr/>
                    <a:lstStyle/>
                    <a:p>
                      <a:pPr algn="r"/>
                      <a:r>
                        <a:rPr lang="de-CH" sz="1500" dirty="0">
                          <a:latin typeface="PT Sans" panose="020B0503020203020204" pitchFamily="34" charset="77"/>
                        </a:rPr>
                        <a:t>OS</a:t>
                      </a:r>
                      <a:br>
                        <a:rPr lang="de-CH" sz="1500" dirty="0">
                          <a:latin typeface="PT Sans" panose="020B0503020203020204" pitchFamily="34" charset="77"/>
                        </a:rPr>
                      </a:br>
                      <a:r>
                        <a:rPr lang="de-CH" sz="900" b="0" dirty="0">
                          <a:latin typeface="PT Sans" panose="020B0503020203020204" pitchFamily="34" charset="77"/>
                        </a:rPr>
                        <a:t>kantonal, kommunal</a:t>
                      </a:r>
                      <a:endParaRPr lang="de-CH" sz="1500" b="0" dirty="0">
                        <a:latin typeface="PT Sans" panose="020B0503020203020204" pitchFamily="34" charset="77"/>
                      </a:endParaRPr>
                    </a:p>
                  </a:txBody>
                  <a:tcPr marL="74295" marR="74295" marT="37148" marB="37148"/>
                </a:tc>
                <a:extLst>
                  <a:ext uri="{0D108BD9-81ED-4DB2-BD59-A6C34878D82A}">
                    <a16:rowId xmlns:a16="http://schemas.microsoft.com/office/drawing/2014/main" val="1386670072"/>
                  </a:ext>
                </a:extLst>
              </a:tr>
              <a:tr h="431496">
                <a:tc>
                  <a:txBody>
                    <a:bodyPr/>
                    <a:lstStyle/>
                    <a:p>
                      <a:r>
                        <a:rPr lang="de-CH" sz="1500" dirty="0">
                          <a:solidFill>
                            <a:srgbClr val="606060"/>
                          </a:solidFill>
                          <a:latin typeface="PT Sans" panose="020B0503020203020204" pitchFamily="34" charset="77"/>
                        </a:rPr>
                        <a:t>Direkter Kontakt mit Kindern / geographische und physische / niederschwellige, barrierefreie Zugänglichkeit</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 </a:t>
                      </a:r>
                      <a:r>
                        <a:rPr lang="de-CH" sz="1500" dirty="0">
                          <a:solidFill>
                            <a:schemeClr val="tx1">
                              <a:lumMod val="50000"/>
                              <a:lumOff val="50000"/>
                            </a:schemeClr>
                          </a:solidFill>
                          <a:latin typeface="PT Sans" panose="020B0503020203020204" pitchFamily="34" charset="77"/>
                        </a:rPr>
                        <a:t>/</a:t>
                      </a:r>
                      <a:r>
                        <a:rPr lang="de-CH" sz="1500" dirty="0">
                          <a:solidFill>
                            <a:srgbClr val="A50021"/>
                          </a:solidFill>
                          <a:latin typeface="PT Sans" panose="020B0503020203020204" pitchFamily="34" charset="77"/>
                        </a:rPr>
                        <a:t> Nein</a:t>
                      </a:r>
                    </a:p>
                  </a:txBody>
                  <a:tcPr marL="74295" marR="74295" marT="37148" marB="37148"/>
                </a:tc>
                <a:extLst>
                  <a:ext uri="{0D108BD9-81ED-4DB2-BD59-A6C34878D82A}">
                    <a16:rowId xmlns:a16="http://schemas.microsoft.com/office/drawing/2014/main" val="99134926"/>
                  </a:ext>
                </a:extLst>
              </a:tr>
              <a:tr h="294901">
                <a:tc>
                  <a:txBody>
                    <a:bodyPr/>
                    <a:lstStyle/>
                    <a:p>
                      <a:r>
                        <a:rPr lang="de-CH" sz="1500" dirty="0" err="1">
                          <a:solidFill>
                            <a:srgbClr val="606060"/>
                          </a:solidFill>
                          <a:latin typeface="PT Sans" panose="020B0503020203020204" pitchFamily="34" charset="77"/>
                        </a:rPr>
                        <a:t>Kindgerechtigkeit</a:t>
                      </a:r>
                      <a:r>
                        <a:rPr lang="de-CH" sz="1500" dirty="0">
                          <a:solidFill>
                            <a:srgbClr val="606060"/>
                          </a:solidFill>
                          <a:latin typeface="PT Sans" panose="020B0503020203020204" pitchFamily="34" charset="77"/>
                        </a:rPr>
                        <a:t> - kindgerechtes Rechtssystem</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A50021"/>
                          </a:solidFill>
                          <a:latin typeface="PT Sans" panose="020B0503020203020204" pitchFamily="34" charset="77"/>
                        </a:rPr>
                        <a:t>Nein</a:t>
                      </a:r>
                    </a:p>
                  </a:txBody>
                  <a:tcPr marL="74295" marR="74295" marT="37148" marB="37148"/>
                </a:tc>
                <a:extLst>
                  <a:ext uri="{0D108BD9-81ED-4DB2-BD59-A6C34878D82A}">
                    <a16:rowId xmlns:a16="http://schemas.microsoft.com/office/drawing/2014/main" val="26515144"/>
                  </a:ext>
                </a:extLst>
              </a:tr>
              <a:tr h="431496">
                <a:tc>
                  <a:txBody>
                    <a:bodyPr/>
                    <a:lstStyle/>
                    <a:p>
                      <a:r>
                        <a:rPr lang="de-CH" sz="1500" dirty="0">
                          <a:solidFill>
                            <a:srgbClr val="606060"/>
                          </a:solidFill>
                          <a:latin typeface="PT Sans" panose="020B0503020203020204" pitchFamily="34" charset="77"/>
                        </a:rPr>
                        <a:t>Zugang zu unabhängigen Beratungen, Interessenvertretungen und Beschwerdeverfahren sicherstellen</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4094718134"/>
                  </a:ext>
                </a:extLst>
              </a:tr>
              <a:tr h="526959">
                <a:tc>
                  <a:txBody>
                    <a:bodyPr/>
                    <a:lstStyle/>
                    <a:p>
                      <a:r>
                        <a:rPr lang="de-CH" sz="1500" dirty="0">
                          <a:solidFill>
                            <a:srgbClr val="606060"/>
                          </a:solidFill>
                          <a:latin typeface="PT Sans" panose="020B0503020203020204" pitchFamily="34" charset="77"/>
                        </a:rPr>
                        <a:t>Zugang zu allen Instanzenebenen im Rechtssystem (Justiz - Instanzenzug bis EGMR, UN-KRA)</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C00000"/>
                          </a:solidFill>
                          <a:latin typeface="PT Sans" panose="020B0503020203020204" pitchFamily="34" charset="77"/>
                        </a:rPr>
                        <a:t>Nein</a:t>
                      </a:r>
                    </a:p>
                  </a:txBody>
                  <a:tcPr marL="74295" marR="74295" marT="37148" marB="37148"/>
                </a:tc>
                <a:extLst>
                  <a:ext uri="{0D108BD9-81ED-4DB2-BD59-A6C34878D82A}">
                    <a16:rowId xmlns:a16="http://schemas.microsoft.com/office/drawing/2014/main" val="1745137953"/>
                  </a:ext>
                </a:extLst>
              </a:tr>
              <a:tr h="0">
                <a:tc>
                  <a:txBody>
                    <a:bodyPr/>
                    <a:lstStyle/>
                    <a:p>
                      <a:r>
                        <a:rPr lang="de-CH" sz="1500" dirty="0">
                          <a:solidFill>
                            <a:srgbClr val="606060"/>
                          </a:solidFill>
                          <a:latin typeface="PT Sans" panose="020B0503020203020204" pitchFamily="34" charset="77"/>
                        </a:rPr>
                        <a:t>Zugang zur Verwaltung auf kantonaler oder kommunaler Ebene</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00B050"/>
                          </a:solidFill>
                          <a:latin typeface="PT Sans" panose="020B0503020203020204" pitchFamily="34" charset="77"/>
                        </a:rPr>
                        <a:t>Ja </a:t>
                      </a:r>
                      <a:r>
                        <a:rPr lang="de-CH" sz="1200" dirty="0">
                          <a:solidFill>
                            <a:srgbClr val="00B050"/>
                          </a:solidFill>
                          <a:latin typeface="PT Sans" panose="020B0503020203020204" pitchFamily="34" charset="77"/>
                        </a:rPr>
                        <a:t>(</a:t>
                      </a:r>
                      <a:r>
                        <a:rPr lang="de-CH" sz="1200" dirty="0" err="1">
                          <a:solidFill>
                            <a:srgbClr val="00B050"/>
                          </a:solidFill>
                          <a:latin typeface="PT Sans" panose="020B0503020203020204" pitchFamily="34" charset="77"/>
                        </a:rPr>
                        <a:t>Kt</a:t>
                      </a:r>
                      <a:r>
                        <a:rPr lang="de-CH" sz="1200" dirty="0">
                          <a:solidFill>
                            <a:srgbClr val="00B050"/>
                          </a:solidFill>
                          <a:latin typeface="PT Sans" panose="020B0503020203020204" pitchFamily="34" charset="77"/>
                        </a:rPr>
                        <a:t>. ohne OS)</a:t>
                      </a:r>
                    </a:p>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C00000"/>
                          </a:solidFill>
                          <a:latin typeface="PT Sans" panose="020B0503020203020204" pitchFamily="34" charset="77"/>
                        </a:rPr>
                        <a:t>Nein </a:t>
                      </a:r>
                      <a:r>
                        <a:rPr lang="de-CH" sz="1200" dirty="0">
                          <a:solidFill>
                            <a:srgbClr val="C00000"/>
                          </a:solidFill>
                          <a:latin typeface="PT Sans" panose="020B0503020203020204" pitchFamily="34" charset="77"/>
                        </a:rPr>
                        <a:t>(</a:t>
                      </a:r>
                      <a:r>
                        <a:rPr lang="de-CH" sz="1200" dirty="0" err="1">
                          <a:solidFill>
                            <a:srgbClr val="C00000"/>
                          </a:solidFill>
                          <a:latin typeface="PT Sans" panose="020B0503020203020204" pitchFamily="34" charset="77"/>
                        </a:rPr>
                        <a:t>Kt</a:t>
                      </a:r>
                      <a:r>
                        <a:rPr lang="de-CH" sz="1200" dirty="0">
                          <a:solidFill>
                            <a:srgbClr val="C00000"/>
                          </a:solidFill>
                          <a:latin typeface="PT Sans" panose="020B0503020203020204" pitchFamily="34" charset="77"/>
                        </a:rPr>
                        <a:t>. mit OS)</a:t>
                      </a:r>
                      <a:endParaRPr lang="de-CH" sz="1500" dirty="0">
                        <a:solidFill>
                          <a:srgbClr val="C00000"/>
                        </a:solidFill>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4018014955"/>
                  </a:ext>
                </a:extLst>
              </a:tr>
              <a:tr h="294901">
                <a:tc>
                  <a:txBody>
                    <a:bodyPr/>
                    <a:lstStyle/>
                    <a:p>
                      <a:r>
                        <a:rPr lang="de-CH" sz="1500" dirty="0">
                          <a:solidFill>
                            <a:srgbClr val="606060"/>
                          </a:solidFill>
                          <a:latin typeface="PT Sans" panose="020B0503020203020204" pitchFamily="34" charset="77"/>
                        </a:rPr>
                        <a:t>Vermittlung und Schlichtung von Beschwerden</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3130623202"/>
                  </a:ext>
                </a:extLst>
              </a:tr>
              <a:tr h="294901">
                <a:tc>
                  <a:txBody>
                    <a:bodyPr/>
                    <a:lstStyle/>
                    <a:p>
                      <a:r>
                        <a:rPr lang="de-CH" sz="1500" dirty="0">
                          <a:solidFill>
                            <a:srgbClr val="606060"/>
                          </a:solidFill>
                          <a:latin typeface="PT Sans" panose="020B0503020203020204" pitchFamily="34" charset="77"/>
                        </a:rPr>
                        <a:t>Durchführung von Mediationen bei Beschwerden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A50021"/>
                          </a:solidFill>
                          <a:latin typeface="PT Sans" panose="020B0503020203020204" pitchFamily="34" charset="77"/>
                        </a:rPr>
                        <a:t>Nein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50877550"/>
                  </a:ext>
                </a:extLst>
              </a:tr>
              <a:tr h="294901">
                <a:tc>
                  <a:txBody>
                    <a:bodyPr/>
                    <a:lstStyle/>
                    <a:p>
                      <a:r>
                        <a:rPr lang="de-CH" sz="1500" dirty="0">
                          <a:solidFill>
                            <a:srgbClr val="606060"/>
                          </a:solidFill>
                          <a:latin typeface="PT Sans" panose="020B0503020203020204" pitchFamily="34" charset="77"/>
                        </a:rPr>
                        <a:t>Information und Beratung (Rechtswissenschaften)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1683044107"/>
                  </a:ext>
                </a:extLst>
              </a:tr>
              <a:tr h="294901">
                <a:tc>
                  <a:txBody>
                    <a:bodyPr/>
                    <a:lstStyle/>
                    <a:p>
                      <a:r>
                        <a:rPr lang="de-CH" sz="1500" dirty="0">
                          <a:solidFill>
                            <a:srgbClr val="606060"/>
                          </a:solidFill>
                          <a:latin typeface="PT Sans" panose="020B0503020203020204" pitchFamily="34" charset="77"/>
                        </a:rPr>
                        <a:t>Informationsaustausch mit Fachpersonen</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2003941624"/>
                  </a:ext>
                </a:extLst>
              </a:tr>
              <a:tr h="294901">
                <a:tc>
                  <a:txBody>
                    <a:bodyPr/>
                    <a:lstStyle/>
                    <a:p>
                      <a:r>
                        <a:rPr lang="de-CH" sz="1500" dirty="0">
                          <a:solidFill>
                            <a:srgbClr val="606060"/>
                          </a:solidFill>
                          <a:latin typeface="PT Sans" panose="020B0503020203020204" pitchFamily="34" charset="77"/>
                        </a:rPr>
                        <a:t>Auskunftsrecht</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2750241008"/>
                  </a:ext>
                </a:extLst>
              </a:tr>
              <a:tr h="294901">
                <a:tc>
                  <a:txBody>
                    <a:bodyPr/>
                    <a:lstStyle/>
                    <a:p>
                      <a:r>
                        <a:rPr lang="de-CH" sz="1500" dirty="0">
                          <a:solidFill>
                            <a:srgbClr val="606060"/>
                          </a:solidFill>
                          <a:latin typeface="PT Sans" panose="020B0503020203020204" pitchFamily="34" charset="77"/>
                        </a:rPr>
                        <a:t>Empfehlungen an Fachpersonen aussprechen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3759785972"/>
                  </a:ext>
                </a:extLst>
              </a:tr>
            </a:tbl>
          </a:graphicData>
        </a:graphic>
      </p:graphicFrame>
      <p:sp>
        <p:nvSpPr>
          <p:cNvPr id="4" name="Textplatzhalter 3">
            <a:extLst>
              <a:ext uri="{FF2B5EF4-FFF2-40B4-BE49-F238E27FC236}">
                <a16:creationId xmlns:a16="http://schemas.microsoft.com/office/drawing/2014/main" id="{790E4F10-C545-CC4B-ACDA-B28B9E7CB402}"/>
              </a:ext>
            </a:extLst>
          </p:cNvPr>
          <p:cNvSpPr>
            <a:spLocks noGrp="1"/>
          </p:cNvSpPr>
          <p:nvPr>
            <p:ph type="body" sz="quarter" idx="18"/>
          </p:nvPr>
        </p:nvSpPr>
        <p:spPr/>
        <p:txBody>
          <a:bodyPr/>
          <a:lstStyle/>
          <a:p>
            <a:r>
              <a:rPr lang="de-CH" dirty="0"/>
              <a:t>GESETZGEBUNG</a:t>
            </a:r>
          </a:p>
        </p:txBody>
      </p:sp>
      <p:sp>
        <p:nvSpPr>
          <p:cNvPr id="3" name="Datumsplatzhalter 2">
            <a:extLst>
              <a:ext uri="{FF2B5EF4-FFF2-40B4-BE49-F238E27FC236}">
                <a16:creationId xmlns:a16="http://schemas.microsoft.com/office/drawing/2014/main" id="{913EC973-6066-ED4B-9C88-93E16BAE0CB5}"/>
              </a:ext>
            </a:extLst>
          </p:cNvPr>
          <p:cNvSpPr>
            <a:spLocks noGrp="1"/>
          </p:cNvSpPr>
          <p:nvPr>
            <p:ph type="dt" sz="half" idx="19"/>
          </p:nvPr>
        </p:nvSpPr>
        <p:spPr/>
        <p:txBody>
          <a:bodyPr/>
          <a:lstStyle/>
          <a:p>
            <a:fld id="{E6E3DF64-394F-9549-855E-39BF7CF5D339}" type="datetime1">
              <a:rPr lang="de-CH" smtClean="0"/>
              <a:t>28.09.23</a:t>
            </a:fld>
            <a:endParaRPr lang="de-CH"/>
          </a:p>
        </p:txBody>
      </p:sp>
      <p:sp>
        <p:nvSpPr>
          <p:cNvPr id="5" name="Fußzeilenplatzhalter 4">
            <a:extLst>
              <a:ext uri="{FF2B5EF4-FFF2-40B4-BE49-F238E27FC236}">
                <a16:creationId xmlns:a16="http://schemas.microsoft.com/office/drawing/2014/main" id="{2DA548D5-E189-2344-93F3-6C2A610982C6}"/>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6" name="Foliennummernplatzhalter 5">
            <a:extLst>
              <a:ext uri="{FF2B5EF4-FFF2-40B4-BE49-F238E27FC236}">
                <a16:creationId xmlns:a16="http://schemas.microsoft.com/office/drawing/2014/main" id="{D3837186-1B54-1E4C-A2AC-0D80A6C9491D}"/>
              </a:ext>
            </a:extLst>
          </p:cNvPr>
          <p:cNvSpPr>
            <a:spLocks noGrp="1"/>
          </p:cNvSpPr>
          <p:nvPr>
            <p:ph type="sldNum" sz="quarter" idx="21"/>
          </p:nvPr>
        </p:nvSpPr>
        <p:spPr/>
        <p:txBody>
          <a:bodyPr/>
          <a:lstStyle/>
          <a:p>
            <a:fld id="{413592DA-FECF-9D4F-9E43-6ED9FA31EF31}" type="slidenum">
              <a:rPr lang="de-CH" smtClean="0"/>
              <a:pPr/>
              <a:t>45</a:t>
            </a:fld>
            <a:endParaRPr lang="de-CH"/>
          </a:p>
        </p:txBody>
      </p:sp>
    </p:spTree>
    <p:extLst>
      <p:ext uri="{BB962C8B-B14F-4D97-AF65-F5344CB8AC3E}">
        <p14:creationId xmlns:p14="http://schemas.microsoft.com/office/powerpoint/2010/main" val="1230987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5287B-BAB9-49F6-9AF6-91B1E250658A}"/>
              </a:ext>
            </a:extLst>
          </p:cNvPr>
          <p:cNvSpPr>
            <a:spLocks noGrp="1"/>
          </p:cNvSpPr>
          <p:nvPr>
            <p:ph type="title"/>
          </p:nvPr>
        </p:nvSpPr>
        <p:spPr/>
        <p:txBody>
          <a:bodyPr/>
          <a:lstStyle/>
          <a:p>
            <a:r>
              <a:rPr lang="de-CH" dirty="0"/>
              <a:t>Individuelle Ebene im Rechtssystem: </a:t>
            </a:r>
            <a:br>
              <a:rPr lang="de-CH" dirty="0"/>
            </a:br>
            <a:r>
              <a:rPr lang="de-CH" dirty="0"/>
              <a:t>Beratung von Kindern und Jugendliche (Einzelfallhilfe)</a:t>
            </a:r>
          </a:p>
        </p:txBody>
      </p:sp>
      <p:graphicFrame>
        <p:nvGraphicFramePr>
          <p:cNvPr id="7" name="Tabelle 7">
            <a:extLst>
              <a:ext uri="{FF2B5EF4-FFF2-40B4-BE49-F238E27FC236}">
                <a16:creationId xmlns:a16="http://schemas.microsoft.com/office/drawing/2014/main" id="{C9D7607B-3B19-43BE-BEF8-96DF5A615C94}"/>
              </a:ext>
            </a:extLst>
          </p:cNvPr>
          <p:cNvGraphicFramePr>
            <a:graphicFrameLocks noGrp="1"/>
          </p:cNvGraphicFramePr>
          <p:nvPr>
            <p:ph sz="quarter" idx="13"/>
          </p:nvPr>
        </p:nvGraphicFramePr>
        <p:xfrm>
          <a:off x="639763" y="1628775"/>
          <a:ext cx="8853485" cy="3878291"/>
        </p:xfrm>
        <a:graphic>
          <a:graphicData uri="http://schemas.openxmlformats.org/drawingml/2006/table">
            <a:tbl>
              <a:tblPr firstRow="1" bandRow="1">
                <a:tableStyleId>{5C22544A-7EE6-4342-B048-85BDC9FD1C3A}</a:tableStyleId>
              </a:tblPr>
              <a:tblGrid>
                <a:gridCol w="4882985">
                  <a:extLst>
                    <a:ext uri="{9D8B030D-6E8A-4147-A177-3AD203B41FA5}">
                      <a16:colId xmlns:a16="http://schemas.microsoft.com/office/drawing/2014/main" val="4038166893"/>
                    </a:ext>
                  </a:extLst>
                </a:gridCol>
                <a:gridCol w="1323500">
                  <a:extLst>
                    <a:ext uri="{9D8B030D-6E8A-4147-A177-3AD203B41FA5}">
                      <a16:colId xmlns:a16="http://schemas.microsoft.com/office/drawing/2014/main" val="2168924841"/>
                    </a:ext>
                  </a:extLst>
                </a:gridCol>
                <a:gridCol w="1323500">
                  <a:extLst>
                    <a:ext uri="{9D8B030D-6E8A-4147-A177-3AD203B41FA5}">
                      <a16:colId xmlns:a16="http://schemas.microsoft.com/office/drawing/2014/main" val="3245643554"/>
                    </a:ext>
                  </a:extLst>
                </a:gridCol>
                <a:gridCol w="1323500">
                  <a:extLst>
                    <a:ext uri="{9D8B030D-6E8A-4147-A177-3AD203B41FA5}">
                      <a16:colId xmlns:a16="http://schemas.microsoft.com/office/drawing/2014/main" val="355063279"/>
                    </a:ext>
                  </a:extLst>
                </a:gridCol>
              </a:tblGrid>
              <a:tr h="612433">
                <a:tc>
                  <a:txBody>
                    <a:bodyPr/>
                    <a:lstStyle/>
                    <a:p>
                      <a:r>
                        <a:rPr lang="de-CH" sz="1500" dirty="0">
                          <a:latin typeface="PT Sans" panose="020B0503020203020204" pitchFamily="34" charset="77"/>
                        </a:rPr>
                        <a:t>Aufgabe / Kompetenz</a:t>
                      </a:r>
                    </a:p>
                  </a:txBody>
                  <a:tcPr marL="74295" marR="74295" marT="37148" marB="37148"/>
                </a:tc>
                <a:tc>
                  <a:txBody>
                    <a:bodyPr/>
                    <a:lstStyle/>
                    <a:p>
                      <a:pPr algn="r"/>
                      <a:r>
                        <a:rPr lang="de-CH" sz="1500" dirty="0">
                          <a:latin typeface="PT Sans" panose="020B0503020203020204" pitchFamily="34" charset="77"/>
                        </a:rPr>
                        <a:t>UN-KRA</a:t>
                      </a:r>
                      <a:br>
                        <a:rPr lang="de-CH" sz="1500" dirty="0">
                          <a:latin typeface="PT Sans" panose="020B0503020203020204" pitchFamily="34" charset="77"/>
                        </a:rPr>
                      </a:br>
                      <a:r>
                        <a:rPr lang="de-CH" sz="900" b="0" dirty="0">
                          <a:latin typeface="PT Sans" panose="020B0503020203020204" pitchFamily="34" charset="77"/>
                        </a:rPr>
                        <a:t>UN-</a:t>
                      </a:r>
                      <a:r>
                        <a:rPr lang="de-CH" sz="900" b="0" dirty="0" err="1">
                          <a:latin typeface="PT Sans" panose="020B0503020203020204" pitchFamily="34" charset="77"/>
                        </a:rPr>
                        <a:t>Kinderrechtsaussch</a:t>
                      </a:r>
                      <a:r>
                        <a:rPr lang="de-CH" sz="900" b="0" dirty="0">
                          <a:latin typeface="PT Sans" panose="020B0503020203020204" pitchFamily="34" charset="77"/>
                        </a:rPr>
                        <a:t>.</a:t>
                      </a:r>
                      <a:endParaRPr lang="de-CH" sz="1500" b="0" dirty="0">
                        <a:latin typeface="PT Sans" panose="020B0503020203020204" pitchFamily="34" charset="77"/>
                      </a:endParaRPr>
                    </a:p>
                  </a:txBody>
                  <a:tcPr marL="74295" marR="74295" marT="37148" marB="37148"/>
                </a:tc>
                <a:tc>
                  <a:txBody>
                    <a:bodyPr/>
                    <a:lstStyle/>
                    <a:p>
                      <a:pPr algn="r"/>
                      <a:r>
                        <a:rPr lang="de-CH" sz="1500" dirty="0">
                          <a:latin typeface="PT Sans" panose="020B0503020203020204" pitchFamily="34" charset="77"/>
                        </a:rPr>
                        <a:t>OSKR CH</a:t>
                      </a:r>
                      <a:br>
                        <a:rPr lang="de-CH" sz="1500" dirty="0">
                          <a:latin typeface="PT Sans" panose="020B0503020203020204" pitchFamily="34" charset="77"/>
                        </a:rPr>
                      </a:br>
                      <a:r>
                        <a:rPr lang="de-CH" sz="900" b="0" dirty="0">
                          <a:latin typeface="PT Sans" panose="020B0503020203020204" pitchFamily="34" charset="77"/>
                        </a:rPr>
                        <a:t>Motion Noser 19.3633</a:t>
                      </a:r>
                    </a:p>
                  </a:txBody>
                  <a:tcPr marL="74295" marR="74295" marT="37148" marB="37148"/>
                </a:tc>
                <a:tc>
                  <a:txBody>
                    <a:bodyPr/>
                    <a:lstStyle/>
                    <a:p>
                      <a:pPr algn="r"/>
                      <a:r>
                        <a:rPr lang="de-CH" sz="1500" dirty="0">
                          <a:latin typeface="PT Sans" panose="020B0503020203020204" pitchFamily="34" charset="77"/>
                        </a:rPr>
                        <a:t>OS</a:t>
                      </a:r>
                      <a:br>
                        <a:rPr lang="de-CH" sz="1500" dirty="0">
                          <a:latin typeface="PT Sans" panose="020B0503020203020204" pitchFamily="34" charset="77"/>
                        </a:rPr>
                      </a:br>
                      <a:r>
                        <a:rPr lang="de-CH" sz="900" b="0" dirty="0">
                          <a:latin typeface="PT Sans" panose="020B0503020203020204" pitchFamily="34" charset="77"/>
                        </a:rPr>
                        <a:t>kommunal, kantonal, eidg.</a:t>
                      </a:r>
                      <a:endParaRPr lang="de-CH" sz="1500" b="0" dirty="0">
                        <a:latin typeface="PT Sans" panose="020B0503020203020204" pitchFamily="34" charset="77"/>
                      </a:endParaRPr>
                    </a:p>
                  </a:txBody>
                  <a:tcPr marL="74295" marR="74295" marT="37148" marB="37148"/>
                </a:tc>
                <a:extLst>
                  <a:ext uri="{0D108BD9-81ED-4DB2-BD59-A6C34878D82A}">
                    <a16:rowId xmlns:a16="http://schemas.microsoft.com/office/drawing/2014/main" val="1386670072"/>
                  </a:ext>
                </a:extLst>
              </a:tr>
              <a:tr h="334274">
                <a:tc>
                  <a:txBody>
                    <a:bodyPr/>
                    <a:lstStyle/>
                    <a:p>
                      <a:r>
                        <a:rPr lang="de-CH" sz="1500" dirty="0">
                          <a:solidFill>
                            <a:srgbClr val="606060"/>
                          </a:solidFill>
                          <a:latin typeface="PT Sans" panose="020B0503020203020204" pitchFamily="34" charset="77"/>
                        </a:rPr>
                        <a:t>Entgegennahme von Beschwerden, Untersuchung und Ermittlung</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a:ln>
                            <a:noFill/>
                          </a:ln>
                          <a:solidFill>
                            <a:srgbClr val="C00000"/>
                          </a:solidFill>
                          <a:effectLst/>
                          <a:uLnTx/>
                          <a:uFillTx/>
                          <a:latin typeface="PT Sans" panose="020B0503020203020204" pitchFamily="34" charset="77"/>
                          <a:ea typeface="+mn-ea"/>
                          <a:cs typeface="+mn-cs"/>
                        </a:rPr>
                        <a:t>Nein</a:t>
                      </a:r>
                      <a:endPar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00B050"/>
                          </a:solidFill>
                          <a:effectLst/>
                          <a:uLnTx/>
                          <a:uFillTx/>
                          <a:latin typeface="PT Sans" panose="020B0503020203020204" pitchFamily="34" charset="77"/>
                          <a:ea typeface="+mn-ea"/>
                          <a:cs typeface="+mn-cs"/>
                        </a:rPr>
                        <a:t>Ja</a:t>
                      </a:r>
                    </a:p>
                  </a:txBody>
                  <a:tcPr marL="74295" marR="74295" marT="37148" marB="37148"/>
                </a:tc>
                <a:extLst>
                  <a:ext uri="{0D108BD9-81ED-4DB2-BD59-A6C34878D82A}">
                    <a16:rowId xmlns:a16="http://schemas.microsoft.com/office/drawing/2014/main" val="218887366"/>
                  </a:ext>
                </a:extLst>
              </a:tr>
              <a:tr h="334274">
                <a:tc>
                  <a:txBody>
                    <a:bodyPr/>
                    <a:lstStyle/>
                    <a:p>
                      <a:r>
                        <a:rPr lang="de-CH" sz="1500" dirty="0">
                          <a:solidFill>
                            <a:srgbClr val="606060"/>
                          </a:solidFill>
                          <a:latin typeface="PT Sans" panose="020B0503020203020204" pitchFamily="34" charset="77"/>
                        </a:rPr>
                        <a:t>Untersuchungen auf Anfrage oder eigene Initiative</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a:ln>
                            <a:noFill/>
                          </a:ln>
                          <a:solidFill>
                            <a:srgbClr val="C00000"/>
                          </a:solidFill>
                          <a:effectLst/>
                          <a:uLnTx/>
                          <a:uFillTx/>
                          <a:latin typeface="PT Sans" panose="020B0503020203020204" pitchFamily="34" charset="77"/>
                          <a:ea typeface="+mn-ea"/>
                          <a:cs typeface="+mn-cs"/>
                        </a:rPr>
                        <a:t>Nein</a:t>
                      </a:r>
                      <a:endPar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00B050"/>
                          </a:solidFill>
                          <a:effectLst/>
                          <a:uLnTx/>
                          <a:uFillTx/>
                          <a:latin typeface="PT Sans" panose="020B0503020203020204" pitchFamily="34" charset="77"/>
                          <a:ea typeface="+mn-ea"/>
                          <a:cs typeface="+mn-cs"/>
                        </a:rPr>
                        <a:t>Ja</a:t>
                      </a:r>
                    </a:p>
                  </a:txBody>
                  <a:tcPr marL="74295" marR="74295" marT="37148" marB="37148"/>
                </a:tc>
                <a:extLst>
                  <a:ext uri="{0D108BD9-81ED-4DB2-BD59-A6C34878D82A}">
                    <a16:rowId xmlns:a16="http://schemas.microsoft.com/office/drawing/2014/main" val="2136269906"/>
                  </a:ext>
                </a:extLst>
              </a:tr>
              <a:tr h="334274">
                <a:tc>
                  <a:txBody>
                    <a:bodyPr/>
                    <a:lstStyle/>
                    <a:p>
                      <a:r>
                        <a:rPr lang="de-CH" sz="1500" dirty="0">
                          <a:solidFill>
                            <a:srgbClr val="606060"/>
                          </a:solidFill>
                          <a:latin typeface="PT Sans" panose="020B0503020203020204" pitchFamily="34" charset="77"/>
                        </a:rPr>
                        <a:t>Kann Fälle vor Gericht bringen und in Gerichtsverfahren eingreifen</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Nein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Nein</a:t>
                      </a:r>
                    </a:p>
                  </a:txBody>
                  <a:tcPr marL="74295" marR="74295" marT="37148" marB="37148"/>
                </a:tc>
                <a:extLst>
                  <a:ext uri="{0D108BD9-81ED-4DB2-BD59-A6C34878D82A}">
                    <a16:rowId xmlns:a16="http://schemas.microsoft.com/office/drawing/2014/main" val="39186575"/>
                  </a:ext>
                </a:extLst>
              </a:tr>
              <a:tr h="334274">
                <a:tc>
                  <a:txBody>
                    <a:bodyPr/>
                    <a:lstStyle/>
                    <a:p>
                      <a:r>
                        <a:rPr lang="de-CH" sz="1500" dirty="0">
                          <a:solidFill>
                            <a:srgbClr val="606060"/>
                          </a:solidFill>
                          <a:latin typeface="PT Sans" panose="020B0503020203020204" pitchFamily="34" charset="77"/>
                        </a:rPr>
                        <a:t>Ermittlungsbefugnis</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a:ln>
                            <a:noFill/>
                          </a:ln>
                          <a:solidFill>
                            <a:srgbClr val="C00000"/>
                          </a:solidFill>
                          <a:effectLst/>
                          <a:uLnTx/>
                          <a:uFillTx/>
                          <a:latin typeface="PT Sans" panose="020B0503020203020204" pitchFamily="34" charset="77"/>
                          <a:ea typeface="+mn-ea"/>
                          <a:cs typeface="+mn-cs"/>
                        </a:rPr>
                        <a:t>Nein</a:t>
                      </a:r>
                      <a:endPar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00B050"/>
                          </a:solidFill>
                          <a:effectLst/>
                          <a:uLnTx/>
                          <a:uFillTx/>
                          <a:latin typeface="PT Sans" panose="020B0503020203020204" pitchFamily="34" charset="77"/>
                          <a:ea typeface="+mn-ea"/>
                          <a:cs typeface="+mn-cs"/>
                        </a:rPr>
                        <a:t>Ja</a:t>
                      </a:r>
                    </a:p>
                  </a:txBody>
                  <a:tcPr marL="74295" marR="74295" marT="37148" marB="37148"/>
                </a:tc>
                <a:extLst>
                  <a:ext uri="{0D108BD9-81ED-4DB2-BD59-A6C34878D82A}">
                    <a16:rowId xmlns:a16="http://schemas.microsoft.com/office/drawing/2014/main" val="2869555731"/>
                  </a:ext>
                </a:extLst>
              </a:tr>
              <a:tr h="334274">
                <a:tc>
                  <a:txBody>
                    <a:bodyPr/>
                    <a:lstStyle/>
                    <a:p>
                      <a:r>
                        <a:rPr lang="de-CH" sz="1500" dirty="0">
                          <a:solidFill>
                            <a:srgbClr val="606060"/>
                          </a:solidFill>
                          <a:latin typeface="PT Sans" panose="020B0503020203020204" pitchFamily="34" charset="77"/>
                        </a:rPr>
                        <a:t>Schweigepflicht</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kumimoji="0" lang="de-CH" sz="1500" b="0" i="0" u="none" strike="noStrike" kern="1200" cap="none" spc="0" normalizeH="0" baseline="0" noProof="0" dirty="0">
                        <a:ln>
                          <a:noFill/>
                        </a:ln>
                        <a:solidFill>
                          <a:srgbClr val="00B050"/>
                        </a:solidFill>
                        <a:effectLst/>
                        <a:uLnTx/>
                        <a:uFillTx/>
                        <a:latin typeface="PT Sans" panose="020B0503020203020204" pitchFamily="34" charset="77"/>
                        <a:ea typeface="+mn-ea"/>
                        <a:cs typeface="+mn-cs"/>
                      </a:endParaRPr>
                    </a:p>
                  </a:txBody>
                  <a:tcPr marL="74295" marR="74295" marT="37148" marB="37148"/>
                </a:tc>
                <a:extLst>
                  <a:ext uri="{0D108BD9-81ED-4DB2-BD59-A6C34878D82A}">
                    <a16:rowId xmlns:a16="http://schemas.microsoft.com/office/drawing/2014/main" val="1974862849"/>
                  </a:ext>
                </a:extLst>
              </a:tr>
              <a:tr h="334274">
                <a:tc>
                  <a:txBody>
                    <a:bodyPr/>
                    <a:lstStyle/>
                    <a:p>
                      <a:r>
                        <a:rPr lang="de-CH" sz="1500" dirty="0">
                          <a:solidFill>
                            <a:srgbClr val="606060"/>
                          </a:solidFill>
                          <a:latin typeface="PT Sans" panose="020B0503020203020204" pitchFamily="34" charset="77"/>
                        </a:rPr>
                        <a:t>Akteneinsichtsrecht</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Nein* </a:t>
                      </a:r>
                      <a:r>
                        <a:rPr kumimoji="0" lang="de-CH" sz="12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(Justiz)</a:t>
                      </a:r>
                      <a:b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br>
                      <a:r>
                        <a:rPr lang="de-CH" sz="1500" dirty="0">
                          <a:solidFill>
                            <a:srgbClr val="00B050"/>
                          </a:solidFill>
                          <a:latin typeface="PT Sans" panose="020B0503020203020204" pitchFamily="34" charset="77"/>
                        </a:rPr>
                        <a:t>Ja </a:t>
                      </a:r>
                      <a:r>
                        <a:rPr lang="de-CH" sz="1200" dirty="0">
                          <a:solidFill>
                            <a:srgbClr val="00B050"/>
                          </a:solidFill>
                          <a:latin typeface="PT Sans" panose="020B0503020203020204" pitchFamily="34" charset="77"/>
                        </a:rPr>
                        <a:t>(Verwaltung)</a:t>
                      </a:r>
                      <a:endPar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00B050"/>
                          </a:solidFill>
                          <a:effectLst/>
                          <a:uLnTx/>
                          <a:uFillTx/>
                          <a:latin typeface="PT Sans" panose="020B0503020203020204" pitchFamily="34" charset="77"/>
                          <a:ea typeface="+mn-ea"/>
                          <a:cs typeface="+mn-cs"/>
                        </a:rPr>
                        <a:t>Ja</a:t>
                      </a:r>
                    </a:p>
                  </a:txBody>
                  <a:tcPr marL="74295" marR="74295" marT="37148" marB="37148"/>
                </a:tc>
                <a:extLst>
                  <a:ext uri="{0D108BD9-81ED-4DB2-BD59-A6C34878D82A}">
                    <a16:rowId xmlns:a16="http://schemas.microsoft.com/office/drawing/2014/main" val="2394891029"/>
                  </a:ext>
                </a:extLst>
              </a:tr>
              <a:tr h="334274">
                <a:tc>
                  <a:txBody>
                    <a:bodyPr/>
                    <a:lstStyle/>
                    <a:p>
                      <a:r>
                        <a:rPr lang="de-CH" sz="1500" dirty="0">
                          <a:solidFill>
                            <a:srgbClr val="606060"/>
                          </a:solidFill>
                          <a:latin typeface="PT Sans" panose="020B0503020203020204" pitchFamily="34" charset="77"/>
                        </a:rPr>
                        <a:t>Weisungsbefugnis</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A50021"/>
                          </a:solidFill>
                          <a:latin typeface="PT Sans" panose="020B0503020203020204" pitchFamily="34" charset="77"/>
                        </a:rPr>
                        <a:t>Nein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a:ln>
                            <a:noFill/>
                          </a:ln>
                          <a:solidFill>
                            <a:srgbClr val="C00000"/>
                          </a:solidFill>
                          <a:effectLst/>
                          <a:uLnTx/>
                          <a:uFillTx/>
                          <a:latin typeface="PT Sans" panose="020B0503020203020204" pitchFamily="34" charset="77"/>
                          <a:ea typeface="+mn-ea"/>
                          <a:cs typeface="+mn-cs"/>
                        </a:rPr>
                        <a:t>Nein</a:t>
                      </a:r>
                      <a:endPar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Nein</a:t>
                      </a:r>
                    </a:p>
                  </a:txBody>
                  <a:tcPr marL="74295" marR="74295" marT="37148" marB="37148"/>
                </a:tc>
                <a:extLst>
                  <a:ext uri="{0D108BD9-81ED-4DB2-BD59-A6C34878D82A}">
                    <a16:rowId xmlns:a16="http://schemas.microsoft.com/office/drawing/2014/main" val="1886199122"/>
                  </a:ext>
                </a:extLst>
              </a:tr>
              <a:tr h="334274">
                <a:tc>
                  <a:txBody>
                    <a:bodyPr/>
                    <a:lstStyle/>
                    <a:p>
                      <a:r>
                        <a:rPr lang="de-CH" sz="1500" dirty="0">
                          <a:solidFill>
                            <a:srgbClr val="606060"/>
                          </a:solidFill>
                          <a:latin typeface="PT Sans" panose="020B0503020203020204" pitchFamily="34" charset="77"/>
                        </a:rPr>
                        <a:t>Beschwerderecht beim UN-Kinderrechtsausschuss</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Nein*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5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t>Nein</a:t>
                      </a:r>
                    </a:p>
                  </a:txBody>
                  <a:tcPr marL="74295" marR="74295" marT="37148" marB="37148"/>
                </a:tc>
                <a:extLst>
                  <a:ext uri="{0D108BD9-81ED-4DB2-BD59-A6C34878D82A}">
                    <a16:rowId xmlns:a16="http://schemas.microsoft.com/office/drawing/2014/main" val="64874561"/>
                  </a:ext>
                </a:extLst>
              </a:tr>
            </a:tbl>
          </a:graphicData>
        </a:graphic>
      </p:graphicFrame>
      <p:sp>
        <p:nvSpPr>
          <p:cNvPr id="4" name="Textplatzhalter 3">
            <a:extLst>
              <a:ext uri="{FF2B5EF4-FFF2-40B4-BE49-F238E27FC236}">
                <a16:creationId xmlns:a16="http://schemas.microsoft.com/office/drawing/2014/main" id="{2D0C345C-5759-7241-822B-CB514B675C29}"/>
              </a:ext>
            </a:extLst>
          </p:cNvPr>
          <p:cNvSpPr>
            <a:spLocks noGrp="1"/>
          </p:cNvSpPr>
          <p:nvPr>
            <p:ph type="body" sz="quarter" idx="18"/>
          </p:nvPr>
        </p:nvSpPr>
        <p:spPr/>
        <p:txBody>
          <a:bodyPr/>
          <a:lstStyle/>
          <a:p>
            <a:r>
              <a:rPr lang="de-DE" dirty="0"/>
              <a:t>GESETZGEBUNG</a:t>
            </a:r>
          </a:p>
        </p:txBody>
      </p:sp>
      <p:sp>
        <p:nvSpPr>
          <p:cNvPr id="3" name="Datumsplatzhalter 2">
            <a:extLst>
              <a:ext uri="{FF2B5EF4-FFF2-40B4-BE49-F238E27FC236}">
                <a16:creationId xmlns:a16="http://schemas.microsoft.com/office/drawing/2014/main" id="{B9F07EF5-502E-D140-B12C-BA3C81F1E595}"/>
              </a:ext>
            </a:extLst>
          </p:cNvPr>
          <p:cNvSpPr>
            <a:spLocks noGrp="1"/>
          </p:cNvSpPr>
          <p:nvPr>
            <p:ph type="dt" sz="half" idx="19"/>
          </p:nvPr>
        </p:nvSpPr>
        <p:spPr/>
        <p:txBody>
          <a:bodyPr/>
          <a:lstStyle/>
          <a:p>
            <a:fld id="{2BD36B6F-BF85-6740-AC15-F45113AC3978}" type="datetime1">
              <a:rPr lang="de-CH" smtClean="0"/>
              <a:t>28.09.23</a:t>
            </a:fld>
            <a:endParaRPr lang="de-CH"/>
          </a:p>
        </p:txBody>
      </p:sp>
      <p:sp>
        <p:nvSpPr>
          <p:cNvPr id="5" name="Fußzeilenplatzhalter 4">
            <a:extLst>
              <a:ext uri="{FF2B5EF4-FFF2-40B4-BE49-F238E27FC236}">
                <a16:creationId xmlns:a16="http://schemas.microsoft.com/office/drawing/2014/main" id="{4E9A515B-2E32-9F4A-BB03-B56E02C15132}"/>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6" name="Foliennummernplatzhalter 5">
            <a:extLst>
              <a:ext uri="{FF2B5EF4-FFF2-40B4-BE49-F238E27FC236}">
                <a16:creationId xmlns:a16="http://schemas.microsoft.com/office/drawing/2014/main" id="{19DD1267-9FEE-524F-AF4A-301696ED9148}"/>
              </a:ext>
            </a:extLst>
          </p:cNvPr>
          <p:cNvSpPr>
            <a:spLocks noGrp="1"/>
          </p:cNvSpPr>
          <p:nvPr>
            <p:ph type="sldNum" sz="quarter" idx="21"/>
          </p:nvPr>
        </p:nvSpPr>
        <p:spPr/>
        <p:txBody>
          <a:bodyPr/>
          <a:lstStyle/>
          <a:p>
            <a:fld id="{413592DA-FECF-9D4F-9E43-6ED9FA31EF31}" type="slidenum">
              <a:rPr lang="de-CH" smtClean="0"/>
              <a:pPr/>
              <a:t>46</a:t>
            </a:fld>
            <a:endParaRPr lang="de-CH"/>
          </a:p>
        </p:txBody>
      </p:sp>
      <p:sp>
        <p:nvSpPr>
          <p:cNvPr id="9" name="Textfeld 8">
            <a:extLst>
              <a:ext uri="{FF2B5EF4-FFF2-40B4-BE49-F238E27FC236}">
                <a16:creationId xmlns:a16="http://schemas.microsoft.com/office/drawing/2014/main" id="{4C54BB6D-8FB8-30C5-5A05-84456B9C3F6A}"/>
              </a:ext>
            </a:extLst>
          </p:cNvPr>
          <p:cNvSpPr txBox="1"/>
          <p:nvPr/>
        </p:nvSpPr>
        <p:spPr>
          <a:xfrm>
            <a:off x="639762" y="5589240"/>
            <a:ext cx="8853487" cy="900246"/>
          </a:xfrm>
          <a:prstGeom prst="rect">
            <a:avLst/>
          </a:prstGeom>
          <a:noFill/>
        </p:spPr>
        <p:txBody>
          <a:bodyPr wrap="square" rtlCol="0">
            <a:spAutoFit/>
          </a:bodyPr>
          <a:lstStyle/>
          <a:p>
            <a:r>
              <a:rPr lang="de-CH" sz="1050" b="0" dirty="0">
                <a:solidFill>
                  <a:srgbClr val="C00000"/>
                </a:solidFill>
                <a:latin typeface="PT Sans" panose="020B0503020203020204" pitchFamily="34" charset="77"/>
              </a:rPr>
              <a:t>*</a:t>
            </a:r>
            <a:r>
              <a:rPr lang="de-CH" sz="1050" b="0" dirty="0">
                <a:solidFill>
                  <a:schemeClr val="tx1">
                    <a:lumMod val="65000"/>
                    <a:lumOff val="35000"/>
                  </a:schemeClr>
                </a:solidFill>
                <a:latin typeface="PT Sans" panose="020B0503020203020204" pitchFamily="34" charset="77"/>
              </a:rPr>
              <a:t> Bei Beschwerden in Rechtsverfahren im Justizsystem ist das Akteneinsichtsrecht nicht nötig, da die von Behörden oder Gerichte eingesetzte und von der Ombudsstelle unabhängige Rechtsvertretung (RV) über das Akteneinsichtsrecht verfügt. Die RV muss auch das Beschwerderecht beim UN-Kinderrechtsausschuss inne haben. Bei Beschwerdeverfahren gegen die Verwaltung ist die kantonale, kommunale oder eidg. OS zuständig, welche über das Akteneinsichtsrecht verfügt.  Hat ein Kanton keine kantonale OS, d.h. bei 19 von 26 </a:t>
            </a:r>
            <a:r>
              <a:rPr lang="de-CH" sz="1050" b="0" dirty="0" err="1">
                <a:solidFill>
                  <a:schemeClr val="tx1">
                    <a:lumMod val="65000"/>
                    <a:lumOff val="35000"/>
                  </a:schemeClr>
                </a:solidFill>
                <a:latin typeface="PT Sans" panose="020B0503020203020204" pitchFamily="34" charset="77"/>
              </a:rPr>
              <a:t>Kt</a:t>
            </a:r>
            <a:r>
              <a:rPr lang="de-CH" sz="1050" b="0" dirty="0">
                <a:solidFill>
                  <a:schemeClr val="tx1">
                    <a:lumMod val="65000"/>
                    <a:lumOff val="35000"/>
                  </a:schemeClr>
                </a:solidFill>
                <a:latin typeface="PT Sans" panose="020B0503020203020204" pitchFamily="34" charset="77"/>
              </a:rPr>
              <a:t>., so ist es für die nationale Ombudsstelle für Kinderrechte von Vorteil das Akteneinsichtsrecht zu haben. Es gibt derzeit auch noch keine eidg. OS.</a:t>
            </a:r>
          </a:p>
        </p:txBody>
      </p:sp>
    </p:spTree>
    <p:extLst>
      <p:ext uri="{BB962C8B-B14F-4D97-AF65-F5344CB8AC3E}">
        <p14:creationId xmlns:p14="http://schemas.microsoft.com/office/powerpoint/2010/main" val="1864261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5287B-BAB9-49F6-9AF6-91B1E250658A}"/>
              </a:ext>
            </a:extLst>
          </p:cNvPr>
          <p:cNvSpPr>
            <a:spLocks noGrp="1"/>
          </p:cNvSpPr>
          <p:nvPr>
            <p:ph type="title"/>
          </p:nvPr>
        </p:nvSpPr>
        <p:spPr/>
        <p:txBody>
          <a:bodyPr/>
          <a:lstStyle/>
          <a:p>
            <a:r>
              <a:rPr lang="de-CH"/>
              <a:t>Systemische Ebene im Rechtssystem: </a:t>
            </a:r>
            <a:br>
              <a:rPr lang="de-CH"/>
            </a:br>
            <a:r>
              <a:rPr lang="de-CH"/>
              <a:t>Expertise Rechtsentwicklung und –</a:t>
            </a:r>
            <a:r>
              <a:rPr lang="de-CH" err="1"/>
              <a:t>umsetzung</a:t>
            </a:r>
            <a:endParaRPr lang="de-CH"/>
          </a:p>
        </p:txBody>
      </p:sp>
      <p:graphicFrame>
        <p:nvGraphicFramePr>
          <p:cNvPr id="7" name="Tabelle 7">
            <a:extLst>
              <a:ext uri="{FF2B5EF4-FFF2-40B4-BE49-F238E27FC236}">
                <a16:creationId xmlns:a16="http://schemas.microsoft.com/office/drawing/2014/main" id="{C9D7607B-3B19-43BE-BEF8-96DF5A615C94}"/>
              </a:ext>
            </a:extLst>
          </p:cNvPr>
          <p:cNvGraphicFramePr>
            <a:graphicFrameLocks noGrp="1"/>
          </p:cNvGraphicFramePr>
          <p:nvPr>
            <p:ph sz="quarter" idx="13"/>
          </p:nvPr>
        </p:nvGraphicFramePr>
        <p:xfrm>
          <a:off x="639763" y="1628775"/>
          <a:ext cx="8853485" cy="4343417"/>
        </p:xfrm>
        <a:graphic>
          <a:graphicData uri="http://schemas.openxmlformats.org/drawingml/2006/table">
            <a:tbl>
              <a:tblPr firstRow="1" bandRow="1">
                <a:tableStyleId>{5C22544A-7EE6-4342-B048-85BDC9FD1C3A}</a:tableStyleId>
              </a:tblPr>
              <a:tblGrid>
                <a:gridCol w="4882985">
                  <a:extLst>
                    <a:ext uri="{9D8B030D-6E8A-4147-A177-3AD203B41FA5}">
                      <a16:colId xmlns:a16="http://schemas.microsoft.com/office/drawing/2014/main" val="4038166893"/>
                    </a:ext>
                  </a:extLst>
                </a:gridCol>
                <a:gridCol w="1323500">
                  <a:extLst>
                    <a:ext uri="{9D8B030D-6E8A-4147-A177-3AD203B41FA5}">
                      <a16:colId xmlns:a16="http://schemas.microsoft.com/office/drawing/2014/main" val="445981432"/>
                    </a:ext>
                  </a:extLst>
                </a:gridCol>
                <a:gridCol w="1323500">
                  <a:extLst>
                    <a:ext uri="{9D8B030D-6E8A-4147-A177-3AD203B41FA5}">
                      <a16:colId xmlns:a16="http://schemas.microsoft.com/office/drawing/2014/main" val="3245643554"/>
                    </a:ext>
                  </a:extLst>
                </a:gridCol>
                <a:gridCol w="1323500">
                  <a:extLst>
                    <a:ext uri="{9D8B030D-6E8A-4147-A177-3AD203B41FA5}">
                      <a16:colId xmlns:a16="http://schemas.microsoft.com/office/drawing/2014/main" val="355063279"/>
                    </a:ext>
                  </a:extLst>
                </a:gridCol>
              </a:tblGrid>
              <a:tr h="538604">
                <a:tc>
                  <a:txBody>
                    <a:bodyPr/>
                    <a:lstStyle/>
                    <a:p>
                      <a:r>
                        <a:rPr lang="de-CH" sz="1500">
                          <a:latin typeface="PT Sans" panose="020B0503020203020204" pitchFamily="34" charset="77"/>
                        </a:rPr>
                        <a:t>Aufgabe / Kompetenz</a:t>
                      </a:r>
                    </a:p>
                  </a:txBody>
                  <a:tcPr marL="74295" marR="74295" marT="37148" marB="37148"/>
                </a:tc>
                <a:tc>
                  <a:txBody>
                    <a:bodyPr/>
                    <a:lstStyle/>
                    <a:p>
                      <a:pPr algn="r"/>
                      <a:r>
                        <a:rPr lang="de-CH" sz="1500">
                          <a:latin typeface="PT Sans" panose="020B0503020203020204" pitchFamily="34" charset="77"/>
                        </a:rPr>
                        <a:t>UN-KRA</a:t>
                      </a:r>
                      <a:br>
                        <a:rPr lang="de-CH" sz="1500">
                          <a:latin typeface="PT Sans" panose="020B0503020203020204" pitchFamily="34" charset="77"/>
                        </a:rPr>
                      </a:br>
                      <a:r>
                        <a:rPr lang="de-CH" sz="900" b="0">
                          <a:latin typeface="PT Sans" panose="020B0503020203020204" pitchFamily="34" charset="77"/>
                        </a:rPr>
                        <a:t>UN-</a:t>
                      </a:r>
                      <a:r>
                        <a:rPr lang="de-CH" sz="900" b="0" err="1">
                          <a:latin typeface="PT Sans" panose="020B0503020203020204" pitchFamily="34" charset="77"/>
                        </a:rPr>
                        <a:t>Kinderrechtsaussch</a:t>
                      </a:r>
                      <a:r>
                        <a:rPr lang="de-CH" sz="900" b="0">
                          <a:latin typeface="PT Sans" panose="020B0503020203020204" pitchFamily="34" charset="77"/>
                        </a:rPr>
                        <a:t>.</a:t>
                      </a:r>
                      <a:endParaRPr lang="de-CH" sz="1500" b="0">
                        <a:latin typeface="PT Sans" panose="020B0503020203020204" pitchFamily="34" charset="77"/>
                      </a:endParaRPr>
                    </a:p>
                  </a:txBody>
                  <a:tcPr marL="74295" marR="74295" marT="37148" marB="37148"/>
                </a:tc>
                <a:tc>
                  <a:txBody>
                    <a:bodyPr/>
                    <a:lstStyle/>
                    <a:p>
                      <a:pPr algn="r"/>
                      <a:r>
                        <a:rPr lang="de-CH" sz="1500">
                          <a:latin typeface="PT Sans" panose="020B0503020203020204" pitchFamily="34" charset="77"/>
                        </a:rPr>
                        <a:t>OSKR CH</a:t>
                      </a:r>
                      <a:br>
                        <a:rPr lang="de-CH" sz="1500">
                          <a:latin typeface="PT Sans" panose="020B0503020203020204" pitchFamily="34" charset="77"/>
                        </a:rPr>
                      </a:br>
                      <a:r>
                        <a:rPr lang="de-CH" sz="900" b="0">
                          <a:latin typeface="PT Sans" panose="020B0503020203020204" pitchFamily="34" charset="77"/>
                        </a:rPr>
                        <a:t>Motion Noser 19.3633</a:t>
                      </a:r>
                    </a:p>
                  </a:txBody>
                  <a:tcPr marL="74295" marR="74295" marT="37148" marB="37148"/>
                </a:tc>
                <a:tc>
                  <a:txBody>
                    <a:bodyPr/>
                    <a:lstStyle/>
                    <a:p>
                      <a:pPr algn="r"/>
                      <a:r>
                        <a:rPr lang="de-CH" sz="1500">
                          <a:latin typeface="PT Sans" panose="020B0503020203020204" pitchFamily="34" charset="77"/>
                        </a:rPr>
                        <a:t>OS</a:t>
                      </a:r>
                      <a:br>
                        <a:rPr lang="de-CH" sz="1500">
                          <a:latin typeface="PT Sans" panose="020B0503020203020204" pitchFamily="34" charset="77"/>
                        </a:rPr>
                      </a:br>
                      <a:r>
                        <a:rPr lang="de-CH" sz="900" b="0">
                          <a:latin typeface="PT Sans" panose="020B0503020203020204" pitchFamily="34" charset="77"/>
                        </a:rPr>
                        <a:t>kantonal, kommunal</a:t>
                      </a:r>
                      <a:endParaRPr lang="de-CH" sz="1500" b="0">
                        <a:latin typeface="PT Sans" panose="020B0503020203020204" pitchFamily="34" charset="77"/>
                      </a:endParaRPr>
                    </a:p>
                  </a:txBody>
                  <a:tcPr marL="74295" marR="74295" marT="37148" marB="37148"/>
                </a:tc>
                <a:extLst>
                  <a:ext uri="{0D108BD9-81ED-4DB2-BD59-A6C34878D82A}">
                    <a16:rowId xmlns:a16="http://schemas.microsoft.com/office/drawing/2014/main" val="1386670072"/>
                  </a:ext>
                </a:extLst>
              </a:tr>
              <a:tr h="541541">
                <a:tc>
                  <a:txBody>
                    <a:bodyPr/>
                    <a:lstStyle/>
                    <a:p>
                      <a:r>
                        <a:rPr lang="de-CH" sz="1500" dirty="0">
                          <a:solidFill>
                            <a:srgbClr val="606060"/>
                          </a:solidFill>
                          <a:latin typeface="PT Sans" panose="020B0503020203020204" pitchFamily="34" charset="77"/>
                        </a:rPr>
                        <a:t>Prüfung Kindgerechtigkeit in der Praxis (IST-SOLL-Analysen)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a:solidFill>
                            <a:srgbClr val="C00000"/>
                          </a:solidFill>
                          <a:latin typeface="PT Sans" panose="020B0503020203020204" pitchFamily="34" charset="77"/>
                        </a:rPr>
                        <a:t>Nein</a:t>
                      </a:r>
                    </a:p>
                  </a:txBody>
                  <a:tcPr marL="74295" marR="74295" marT="37148" marB="37148"/>
                </a:tc>
                <a:extLst>
                  <a:ext uri="{0D108BD9-81ED-4DB2-BD59-A6C34878D82A}">
                    <a16:rowId xmlns:a16="http://schemas.microsoft.com/office/drawing/2014/main" val="3085898433"/>
                  </a:ext>
                </a:extLst>
              </a:tr>
              <a:tr h="778649">
                <a:tc>
                  <a:txBody>
                    <a:bodyPr/>
                    <a:lstStyle/>
                    <a:p>
                      <a:r>
                        <a:rPr lang="de-CH" sz="1500" dirty="0">
                          <a:solidFill>
                            <a:srgbClr val="606060"/>
                          </a:solidFill>
                          <a:latin typeface="PT Sans" panose="020B0503020203020204" pitchFamily="34" charset="77"/>
                        </a:rPr>
                        <a:t>Empfehlungen und Berichte zuhanden Legislative, Executive (Bund, Kanton, Gemeinden), Judikative bezüglich Anpassung von Vorschriften und Umsetzung bzw. Aufnahme von Gesetzgebungsarbeiten</a:t>
                      </a: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218887366"/>
                  </a:ext>
                </a:extLst>
              </a:tr>
              <a:tr h="422445">
                <a:tc>
                  <a:txBody>
                    <a:bodyPr/>
                    <a:lstStyle/>
                    <a:p>
                      <a:r>
                        <a:rPr lang="de-CH" sz="1500">
                          <a:solidFill>
                            <a:srgbClr val="606060"/>
                          </a:solidFill>
                          <a:latin typeface="PT Sans" panose="020B0503020203020204" pitchFamily="34" charset="77"/>
                        </a:rPr>
                        <a:t>Freiwillige Überprüfung der Angemessenheit und Wirksamkeit  von Gesetzen und Praxis</a:t>
                      </a: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2136269906"/>
                  </a:ext>
                </a:extLst>
              </a:tr>
              <a:tr h="256309">
                <a:tc>
                  <a:txBody>
                    <a:bodyPr/>
                    <a:lstStyle/>
                    <a:p>
                      <a:r>
                        <a:rPr lang="de-CH" sz="1500">
                          <a:solidFill>
                            <a:srgbClr val="606060"/>
                          </a:solidFill>
                          <a:latin typeface="PT Sans" panose="020B0503020203020204" pitchFamily="34" charset="77"/>
                        </a:rPr>
                        <a:t>Berichterstattung an Parlament, Bund und Kantone</a:t>
                      </a: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algn="r"/>
                      <a:r>
                        <a:rPr lang="de-CH" sz="150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39186575"/>
                  </a:ext>
                </a:extLst>
              </a:tr>
              <a:tr h="283550">
                <a:tc>
                  <a:txBody>
                    <a:bodyPr/>
                    <a:lstStyle/>
                    <a:p>
                      <a:r>
                        <a:rPr lang="de-CH" sz="1500">
                          <a:solidFill>
                            <a:srgbClr val="606060"/>
                          </a:solidFill>
                          <a:latin typeface="PT Sans" panose="020B0503020203020204" pitchFamily="34" charset="77"/>
                        </a:rPr>
                        <a:t>Interessenvertretung der Kinder gegenüber dem Staat</a:t>
                      </a:r>
                    </a:p>
                  </a:txBody>
                  <a:tcPr marL="74295" marR="74295" marT="37148" marB="37148"/>
                </a:tc>
                <a:tc>
                  <a:txBody>
                    <a:bodyPr/>
                    <a:lstStyle/>
                    <a:p>
                      <a:pPr algn="r"/>
                      <a:r>
                        <a:rPr lang="de-CH" sz="1500">
                          <a:solidFill>
                            <a:srgbClr val="00B050"/>
                          </a:solidFill>
                          <a:latin typeface="PT Sans" panose="020B0503020203020204" pitchFamily="34" charset="77"/>
                        </a:rPr>
                        <a:t>Ja</a:t>
                      </a:r>
                    </a:p>
                  </a:txBody>
                  <a:tcPr marL="74295" marR="74295" marT="37148" marB="37148"/>
                </a:tc>
                <a:tc>
                  <a:txBody>
                    <a:bodyPr/>
                    <a:lstStyle/>
                    <a:p>
                      <a:pPr algn="r"/>
                      <a:r>
                        <a:rPr lang="de-CH" sz="1500">
                          <a:solidFill>
                            <a:srgbClr val="00B050"/>
                          </a:solidFill>
                          <a:latin typeface="PT Sans" panose="020B0503020203020204" pitchFamily="34" charset="77"/>
                        </a:rPr>
                        <a:t>Ja</a:t>
                      </a:r>
                    </a:p>
                  </a:txBody>
                  <a:tcPr marL="74295" marR="74295" marT="37148" marB="37148"/>
                </a:tc>
                <a:tc>
                  <a:txBody>
                    <a:bodyPr/>
                    <a:lstStyle/>
                    <a:p>
                      <a:pPr algn="r"/>
                      <a:r>
                        <a:rPr lang="de-CH" sz="150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2869555731"/>
                  </a:ext>
                </a:extLst>
              </a:tr>
              <a:tr h="240749">
                <a:tc>
                  <a:txBody>
                    <a:bodyPr/>
                    <a:lstStyle/>
                    <a:p>
                      <a:r>
                        <a:rPr lang="de-CH" sz="1500" dirty="0">
                          <a:solidFill>
                            <a:srgbClr val="606060"/>
                          </a:solidFill>
                          <a:latin typeface="PT Sans" panose="020B0503020203020204" pitchFamily="34" charset="77"/>
                        </a:rPr>
                        <a:t>Vernetzung mit relevanten staatlichen Stellen im Rechtssystem</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a:solidFill>
                            <a:srgbClr val="00B050"/>
                          </a:solidFill>
                          <a:latin typeface="PT Sans" panose="020B0503020203020204" pitchFamily="34" charset="77"/>
                        </a:rPr>
                        <a:t>Ja</a:t>
                      </a:r>
                      <a:endParaRPr lang="de-CH" sz="150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2394891029"/>
                  </a:ext>
                </a:extLst>
              </a:tr>
              <a:tr h="240749">
                <a:tc>
                  <a:txBody>
                    <a:bodyPr/>
                    <a:lstStyle/>
                    <a:p>
                      <a:r>
                        <a:rPr lang="de-CH" sz="1500" dirty="0">
                          <a:solidFill>
                            <a:srgbClr val="606060"/>
                          </a:solidFill>
                          <a:latin typeface="PT Sans" panose="020B0503020203020204" pitchFamily="34" charset="77"/>
                        </a:rPr>
                        <a:t>Internationale Vernetzung</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3665923760"/>
                  </a:ext>
                </a:extLst>
              </a:tr>
              <a:tr h="240749">
                <a:tc>
                  <a:txBody>
                    <a:bodyPr/>
                    <a:lstStyle/>
                    <a:p>
                      <a:r>
                        <a:rPr lang="de-CH" sz="1500" dirty="0">
                          <a:solidFill>
                            <a:srgbClr val="606060"/>
                          </a:solidFill>
                          <a:latin typeface="PT Sans" panose="020B0503020203020204" pitchFamily="34" charset="77"/>
                        </a:rPr>
                        <a:t>Information und Sensibilisierung zu den Kinderrechten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extLst>
                  <a:ext uri="{0D108BD9-81ED-4DB2-BD59-A6C34878D82A}">
                    <a16:rowId xmlns:a16="http://schemas.microsoft.com/office/drawing/2014/main" val="3884128574"/>
                  </a:ext>
                </a:extLst>
              </a:tr>
            </a:tbl>
          </a:graphicData>
        </a:graphic>
      </p:graphicFrame>
      <p:sp>
        <p:nvSpPr>
          <p:cNvPr id="4" name="Textplatzhalter 3">
            <a:extLst>
              <a:ext uri="{FF2B5EF4-FFF2-40B4-BE49-F238E27FC236}">
                <a16:creationId xmlns:a16="http://schemas.microsoft.com/office/drawing/2014/main" id="{2D0C345C-5759-7241-822B-CB514B675C29}"/>
              </a:ext>
            </a:extLst>
          </p:cNvPr>
          <p:cNvSpPr>
            <a:spLocks noGrp="1"/>
          </p:cNvSpPr>
          <p:nvPr>
            <p:ph type="body" sz="quarter" idx="18"/>
          </p:nvPr>
        </p:nvSpPr>
        <p:spPr/>
        <p:txBody>
          <a:bodyPr/>
          <a:lstStyle/>
          <a:p>
            <a:r>
              <a:rPr lang="de-CH"/>
              <a:t>GESETZGEBUNG</a:t>
            </a:r>
          </a:p>
        </p:txBody>
      </p:sp>
      <p:sp>
        <p:nvSpPr>
          <p:cNvPr id="3" name="Datumsplatzhalter 2">
            <a:extLst>
              <a:ext uri="{FF2B5EF4-FFF2-40B4-BE49-F238E27FC236}">
                <a16:creationId xmlns:a16="http://schemas.microsoft.com/office/drawing/2014/main" id="{46C21B93-A32D-A84D-9B2B-1EC3EA2E24BD}"/>
              </a:ext>
            </a:extLst>
          </p:cNvPr>
          <p:cNvSpPr>
            <a:spLocks noGrp="1"/>
          </p:cNvSpPr>
          <p:nvPr>
            <p:ph type="dt" sz="half" idx="19"/>
          </p:nvPr>
        </p:nvSpPr>
        <p:spPr/>
        <p:txBody>
          <a:bodyPr/>
          <a:lstStyle/>
          <a:p>
            <a:fld id="{74C6AEBD-37EE-FA43-AC17-33CF4B975FD5}" type="datetime1">
              <a:rPr lang="de-CH" smtClean="0"/>
              <a:t>28.09.23</a:t>
            </a:fld>
            <a:endParaRPr lang="de-CH"/>
          </a:p>
        </p:txBody>
      </p:sp>
      <p:sp>
        <p:nvSpPr>
          <p:cNvPr id="5" name="Fußzeilenplatzhalter 4">
            <a:extLst>
              <a:ext uri="{FF2B5EF4-FFF2-40B4-BE49-F238E27FC236}">
                <a16:creationId xmlns:a16="http://schemas.microsoft.com/office/drawing/2014/main" id="{5BED26B7-7021-E44E-B9C2-4ACA6FE4E72A}"/>
              </a:ext>
            </a:extLst>
          </p:cNvPr>
          <p:cNvSpPr>
            <a:spLocks noGrp="1"/>
          </p:cNvSpPr>
          <p:nvPr>
            <p:ph type="ftr" sz="quarter" idx="20"/>
          </p:nvPr>
        </p:nvSpPr>
        <p:spPr/>
        <p:txBody>
          <a:bodyPr/>
          <a:lstStyle/>
          <a:p>
            <a:r>
              <a:rPr lang="de-CH"/>
              <a:t>www.ombudsstelle-kinderrechte-schweiz.ch    www.kinderombudsstelle.ch</a:t>
            </a:r>
          </a:p>
        </p:txBody>
      </p:sp>
      <p:sp>
        <p:nvSpPr>
          <p:cNvPr id="6" name="Foliennummernplatzhalter 5">
            <a:extLst>
              <a:ext uri="{FF2B5EF4-FFF2-40B4-BE49-F238E27FC236}">
                <a16:creationId xmlns:a16="http://schemas.microsoft.com/office/drawing/2014/main" id="{ACAFA29F-43C4-9946-BE19-A39AE8FEE252}"/>
              </a:ext>
            </a:extLst>
          </p:cNvPr>
          <p:cNvSpPr>
            <a:spLocks noGrp="1"/>
          </p:cNvSpPr>
          <p:nvPr>
            <p:ph type="sldNum" sz="quarter" idx="21"/>
          </p:nvPr>
        </p:nvSpPr>
        <p:spPr/>
        <p:txBody>
          <a:bodyPr/>
          <a:lstStyle/>
          <a:p>
            <a:fld id="{413592DA-FECF-9D4F-9E43-6ED9FA31EF31}" type="slidenum">
              <a:rPr lang="de-CH" smtClean="0"/>
              <a:pPr/>
              <a:t>47</a:t>
            </a:fld>
            <a:endParaRPr lang="de-CH"/>
          </a:p>
        </p:txBody>
      </p:sp>
    </p:spTree>
    <p:extLst>
      <p:ext uri="{BB962C8B-B14F-4D97-AF65-F5344CB8AC3E}">
        <p14:creationId xmlns:p14="http://schemas.microsoft.com/office/powerpoint/2010/main" val="3621855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5287B-BAB9-49F6-9AF6-91B1E250658A}"/>
              </a:ext>
            </a:extLst>
          </p:cNvPr>
          <p:cNvSpPr>
            <a:spLocks noGrp="1"/>
          </p:cNvSpPr>
          <p:nvPr>
            <p:ph type="title"/>
          </p:nvPr>
        </p:nvSpPr>
        <p:spPr/>
        <p:txBody>
          <a:bodyPr/>
          <a:lstStyle/>
          <a:p>
            <a:r>
              <a:rPr lang="de-CH" dirty="0"/>
              <a:t>Struktur einer OSKR CH</a:t>
            </a:r>
          </a:p>
        </p:txBody>
      </p:sp>
      <p:graphicFrame>
        <p:nvGraphicFramePr>
          <p:cNvPr id="7" name="Tabelle 7">
            <a:extLst>
              <a:ext uri="{FF2B5EF4-FFF2-40B4-BE49-F238E27FC236}">
                <a16:creationId xmlns:a16="http://schemas.microsoft.com/office/drawing/2014/main" id="{C9D7607B-3B19-43BE-BEF8-96DF5A615C94}"/>
              </a:ext>
            </a:extLst>
          </p:cNvPr>
          <p:cNvGraphicFramePr>
            <a:graphicFrameLocks noGrp="1"/>
          </p:cNvGraphicFramePr>
          <p:nvPr>
            <p:ph sz="quarter" idx="13"/>
          </p:nvPr>
        </p:nvGraphicFramePr>
        <p:xfrm>
          <a:off x="639763" y="1628775"/>
          <a:ext cx="8853485" cy="3357458"/>
        </p:xfrm>
        <a:graphic>
          <a:graphicData uri="http://schemas.openxmlformats.org/drawingml/2006/table">
            <a:tbl>
              <a:tblPr firstRow="1" bandRow="1">
                <a:tableStyleId>{5C22544A-7EE6-4342-B048-85BDC9FD1C3A}</a:tableStyleId>
              </a:tblPr>
              <a:tblGrid>
                <a:gridCol w="4882985">
                  <a:extLst>
                    <a:ext uri="{9D8B030D-6E8A-4147-A177-3AD203B41FA5}">
                      <a16:colId xmlns:a16="http://schemas.microsoft.com/office/drawing/2014/main" val="4038166893"/>
                    </a:ext>
                  </a:extLst>
                </a:gridCol>
                <a:gridCol w="1323500">
                  <a:extLst>
                    <a:ext uri="{9D8B030D-6E8A-4147-A177-3AD203B41FA5}">
                      <a16:colId xmlns:a16="http://schemas.microsoft.com/office/drawing/2014/main" val="445981432"/>
                    </a:ext>
                  </a:extLst>
                </a:gridCol>
                <a:gridCol w="1323500">
                  <a:extLst>
                    <a:ext uri="{9D8B030D-6E8A-4147-A177-3AD203B41FA5}">
                      <a16:colId xmlns:a16="http://schemas.microsoft.com/office/drawing/2014/main" val="3245643554"/>
                    </a:ext>
                  </a:extLst>
                </a:gridCol>
                <a:gridCol w="1323500">
                  <a:extLst>
                    <a:ext uri="{9D8B030D-6E8A-4147-A177-3AD203B41FA5}">
                      <a16:colId xmlns:a16="http://schemas.microsoft.com/office/drawing/2014/main" val="355063279"/>
                    </a:ext>
                  </a:extLst>
                </a:gridCol>
              </a:tblGrid>
              <a:tr h="503738">
                <a:tc>
                  <a:txBody>
                    <a:bodyPr/>
                    <a:lstStyle/>
                    <a:p>
                      <a:r>
                        <a:rPr lang="de-CH" sz="1500" dirty="0">
                          <a:latin typeface="PT Sans" panose="020B0503020203020204" pitchFamily="34" charset="77"/>
                        </a:rPr>
                        <a:t>Struktur</a:t>
                      </a:r>
                    </a:p>
                  </a:txBody>
                  <a:tcPr marL="74295" marR="74295" marT="37148" marB="37148"/>
                </a:tc>
                <a:tc>
                  <a:txBody>
                    <a:bodyPr/>
                    <a:lstStyle/>
                    <a:p>
                      <a:pPr algn="r"/>
                      <a:r>
                        <a:rPr lang="de-CH" sz="1500" dirty="0">
                          <a:latin typeface="PT Sans" panose="020B0503020203020204" pitchFamily="34" charset="77"/>
                        </a:rPr>
                        <a:t>UN-KRA</a:t>
                      </a:r>
                      <a:br>
                        <a:rPr lang="de-CH" sz="1500" dirty="0">
                          <a:latin typeface="PT Sans" panose="020B0503020203020204" pitchFamily="34" charset="77"/>
                        </a:rPr>
                      </a:br>
                      <a:r>
                        <a:rPr lang="de-CH" sz="900" b="0" dirty="0">
                          <a:latin typeface="PT Sans" panose="020B0503020203020204" pitchFamily="34" charset="77"/>
                        </a:rPr>
                        <a:t>UN-</a:t>
                      </a:r>
                      <a:r>
                        <a:rPr lang="de-CH" sz="900" b="0" dirty="0" err="1">
                          <a:latin typeface="PT Sans" panose="020B0503020203020204" pitchFamily="34" charset="77"/>
                        </a:rPr>
                        <a:t>Kinderrechtsaussch</a:t>
                      </a:r>
                      <a:r>
                        <a:rPr lang="de-CH" sz="900" b="0" dirty="0">
                          <a:latin typeface="PT Sans" panose="020B0503020203020204" pitchFamily="34" charset="77"/>
                        </a:rPr>
                        <a:t>.</a:t>
                      </a:r>
                      <a:endParaRPr lang="de-CH" sz="1500" b="0" dirty="0">
                        <a:latin typeface="PT Sans" panose="020B0503020203020204" pitchFamily="34" charset="77"/>
                      </a:endParaRPr>
                    </a:p>
                  </a:txBody>
                  <a:tcPr marL="74295" marR="74295" marT="37148" marB="37148"/>
                </a:tc>
                <a:tc>
                  <a:txBody>
                    <a:bodyPr/>
                    <a:lstStyle/>
                    <a:p>
                      <a:pPr algn="r"/>
                      <a:r>
                        <a:rPr lang="de-CH" sz="1500" dirty="0">
                          <a:latin typeface="PT Sans" panose="020B0503020203020204" pitchFamily="34" charset="77"/>
                        </a:rPr>
                        <a:t>OSKR CH</a:t>
                      </a:r>
                      <a:br>
                        <a:rPr lang="de-CH" sz="1500" dirty="0">
                          <a:latin typeface="PT Sans" panose="020B0503020203020204" pitchFamily="34" charset="77"/>
                        </a:rPr>
                      </a:br>
                      <a:r>
                        <a:rPr lang="de-CH" sz="900" b="0" dirty="0">
                          <a:latin typeface="PT Sans" panose="020B0503020203020204" pitchFamily="34" charset="77"/>
                        </a:rPr>
                        <a:t>Motion Noser 19.3633</a:t>
                      </a:r>
                    </a:p>
                  </a:txBody>
                  <a:tcPr marL="74295" marR="74295" marT="37148" marB="37148"/>
                </a:tc>
                <a:tc>
                  <a:txBody>
                    <a:bodyPr/>
                    <a:lstStyle/>
                    <a:p>
                      <a:pPr algn="r"/>
                      <a:r>
                        <a:rPr lang="de-CH" sz="1500" dirty="0">
                          <a:latin typeface="PT Sans" panose="020B0503020203020204" pitchFamily="34" charset="77"/>
                        </a:rPr>
                        <a:t>OS</a:t>
                      </a:r>
                      <a:br>
                        <a:rPr lang="de-CH" sz="1500" dirty="0">
                          <a:latin typeface="PT Sans" panose="020B0503020203020204" pitchFamily="34" charset="77"/>
                        </a:rPr>
                      </a:br>
                      <a:r>
                        <a:rPr lang="de-CH" sz="900" b="0" dirty="0">
                          <a:latin typeface="PT Sans" panose="020B0503020203020204" pitchFamily="34" charset="77"/>
                        </a:rPr>
                        <a:t>kommunal, kantonal, eidg.</a:t>
                      </a:r>
                      <a:endParaRPr lang="de-CH" sz="1500" b="0" dirty="0">
                        <a:latin typeface="PT Sans" panose="020B0503020203020204" pitchFamily="34" charset="77"/>
                      </a:endParaRPr>
                    </a:p>
                  </a:txBody>
                  <a:tcPr marL="74295" marR="74295" marT="37148" marB="37148"/>
                </a:tc>
                <a:extLst>
                  <a:ext uri="{0D108BD9-81ED-4DB2-BD59-A6C34878D82A}">
                    <a16:rowId xmlns:a16="http://schemas.microsoft.com/office/drawing/2014/main" val="1386670072"/>
                  </a:ext>
                </a:extLst>
              </a:tr>
              <a:tr h="264338">
                <a:tc>
                  <a:txBody>
                    <a:bodyPr/>
                    <a:lstStyle/>
                    <a:p>
                      <a:r>
                        <a:rPr lang="de-CH" sz="1500" dirty="0">
                          <a:solidFill>
                            <a:srgbClr val="606060"/>
                          </a:solidFill>
                          <a:latin typeface="PT Sans" panose="020B0503020203020204" pitchFamily="34" charset="77"/>
                        </a:rPr>
                        <a:t>Sprachregionale Zugänglichkeit (DE, FR, IT, EN, </a:t>
                      </a:r>
                      <a:r>
                        <a:rPr lang="de-CH" sz="1500" dirty="0" err="1">
                          <a:solidFill>
                            <a:srgbClr val="606060"/>
                          </a:solidFill>
                          <a:latin typeface="PT Sans" panose="020B0503020203020204" pitchFamily="34" charset="77"/>
                        </a:rPr>
                        <a:t>Räter</a:t>
                      </a:r>
                      <a:r>
                        <a:rPr lang="de-CH" sz="1500" dirty="0">
                          <a:solidFill>
                            <a:srgbClr val="606060"/>
                          </a:solidFill>
                          <a:latin typeface="PT Sans" panose="020B0503020203020204" pitchFamily="34" charset="77"/>
                        </a:rPr>
                        <a:t>.)</a:t>
                      </a:r>
                      <a:br>
                        <a:rPr lang="de-CH" sz="1500" dirty="0">
                          <a:solidFill>
                            <a:srgbClr val="606060"/>
                          </a:solidFill>
                          <a:latin typeface="PT Sans" panose="020B0503020203020204" pitchFamily="34" charset="77"/>
                        </a:rPr>
                      </a:br>
                      <a:r>
                        <a:rPr lang="de-CH" sz="1200" dirty="0">
                          <a:solidFill>
                            <a:srgbClr val="606060"/>
                          </a:solidFill>
                          <a:latin typeface="PT Sans" panose="020B0503020203020204" pitchFamily="34" charset="77"/>
                        </a:rPr>
                        <a:t>(+ </a:t>
                      </a:r>
                      <a:r>
                        <a:rPr lang="de-CH" sz="1200" dirty="0" err="1">
                          <a:solidFill>
                            <a:srgbClr val="606060"/>
                          </a:solidFill>
                          <a:latin typeface="PT Sans" panose="020B0503020203020204" pitchFamily="34" charset="77"/>
                        </a:rPr>
                        <a:t>Dolmetscher:innen</a:t>
                      </a:r>
                      <a:r>
                        <a:rPr lang="de-CH" sz="1200" dirty="0">
                          <a:solidFill>
                            <a:srgbClr val="606060"/>
                          </a:solidFill>
                          <a:latin typeface="PT Sans" panose="020B0503020203020204" pitchFamily="34" charset="77"/>
                        </a:rPr>
                        <a:t> bei weiteren Sprachen)</a:t>
                      </a:r>
                      <a:endParaRPr lang="de-CH" sz="1500" dirty="0">
                        <a:solidFill>
                          <a:srgbClr val="606060"/>
                        </a:solidFill>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p>
                      <a:pPr algn="r"/>
                      <a:r>
                        <a:rPr lang="de-CH" sz="1500" dirty="0">
                          <a:solidFill>
                            <a:srgbClr val="C00000"/>
                          </a:solidFill>
                          <a:latin typeface="PT Sans" panose="020B0503020203020204" pitchFamily="34" charset="77"/>
                        </a:rPr>
                        <a:t>Nein </a:t>
                      </a:r>
                      <a:r>
                        <a:rPr lang="de-CH" sz="1200" dirty="0">
                          <a:solidFill>
                            <a:srgbClr val="C00000"/>
                          </a:solidFill>
                          <a:latin typeface="PT Sans" panose="020B0503020203020204" pitchFamily="34" charset="77"/>
                        </a:rPr>
                        <a:t>(7 </a:t>
                      </a:r>
                      <a:r>
                        <a:rPr lang="de-CH" sz="1200" dirty="0" err="1">
                          <a:solidFill>
                            <a:srgbClr val="C00000"/>
                          </a:solidFill>
                          <a:latin typeface="PT Sans" panose="020B0503020203020204" pitchFamily="34" charset="77"/>
                        </a:rPr>
                        <a:t>Kt</a:t>
                      </a:r>
                      <a:r>
                        <a:rPr lang="de-CH" sz="1200" dirty="0">
                          <a:solidFill>
                            <a:srgbClr val="C00000"/>
                          </a:solidFill>
                          <a:latin typeface="PT Sans" panose="020B0503020203020204" pitchFamily="34" charset="77"/>
                        </a:rPr>
                        <a:t>. OS)</a:t>
                      </a:r>
                    </a:p>
                  </a:txBody>
                  <a:tcPr marL="74295" marR="74295" marT="37148" marB="37148"/>
                </a:tc>
                <a:extLst>
                  <a:ext uri="{0D108BD9-81ED-4DB2-BD59-A6C34878D82A}">
                    <a16:rowId xmlns:a16="http://schemas.microsoft.com/office/drawing/2014/main" val="218887366"/>
                  </a:ext>
                </a:extLst>
              </a:tr>
              <a:tr h="2643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500" dirty="0">
                          <a:solidFill>
                            <a:srgbClr val="606060"/>
                          </a:solidFill>
                          <a:latin typeface="PT Sans" panose="020B0503020203020204" pitchFamily="34" charset="77"/>
                        </a:rPr>
                        <a:t>Nationale Institution ohne Zweigstellen </a:t>
                      </a:r>
                      <a:r>
                        <a:rPr lang="de-CH" sz="1100" dirty="0">
                          <a:solidFill>
                            <a:srgbClr val="606060"/>
                          </a:solidFill>
                          <a:latin typeface="PT Sans" panose="020B0503020203020204" pitchFamily="34" charset="77"/>
                        </a:rPr>
                        <a:t>(alle Landsprachen)</a:t>
                      </a:r>
                      <a:endParaRPr lang="de-CH" sz="1500" dirty="0">
                        <a:solidFill>
                          <a:srgbClr val="606060"/>
                        </a:solidFill>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A50021"/>
                          </a:solidFill>
                          <a:latin typeface="PT Sans" panose="020B0503020203020204" pitchFamily="34" charset="77"/>
                        </a:rPr>
                        <a:t>Nein</a:t>
                      </a:r>
                    </a:p>
                  </a:txBody>
                  <a:tcPr marL="74295" marR="74295" marT="37148" marB="37148"/>
                </a:tc>
                <a:extLst>
                  <a:ext uri="{0D108BD9-81ED-4DB2-BD59-A6C34878D82A}">
                    <a16:rowId xmlns:a16="http://schemas.microsoft.com/office/drawing/2014/main" val="2136269906"/>
                  </a:ext>
                </a:extLst>
              </a:tr>
              <a:tr h="264338">
                <a:tc>
                  <a:txBody>
                    <a:bodyPr/>
                    <a:lstStyle/>
                    <a:p>
                      <a:r>
                        <a:rPr lang="de-CH" sz="1500" dirty="0">
                          <a:solidFill>
                            <a:srgbClr val="606060"/>
                          </a:solidFill>
                          <a:latin typeface="PT Sans" panose="020B0503020203020204" pitchFamily="34" charset="77"/>
                        </a:rPr>
                        <a:t>Nationale Institution mit sprachregionalen Zweigstellen</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tc>
                  <a:txBody>
                    <a:bodyPr/>
                    <a:lstStyle/>
                    <a:p>
                      <a:pPr algn="r"/>
                      <a:r>
                        <a:rPr lang="de-CH" sz="1500" dirty="0">
                          <a:solidFill>
                            <a:srgbClr val="A50021"/>
                          </a:solidFill>
                          <a:latin typeface="PT Sans" panose="020B0503020203020204" pitchFamily="34" charset="77"/>
                        </a:rPr>
                        <a:t>Nein</a:t>
                      </a:r>
                      <a:endParaRPr lang="de-CH" sz="1500" dirty="0">
                        <a:solidFill>
                          <a:srgbClr val="00B050"/>
                        </a:solidFill>
                        <a:latin typeface="PT Sans" panose="020B0503020203020204" pitchFamily="34" charset="77"/>
                      </a:endParaRPr>
                    </a:p>
                  </a:txBody>
                  <a:tcPr marL="74295" marR="74295" marT="37148" marB="37148"/>
                </a:tc>
                <a:extLst>
                  <a:ext uri="{0D108BD9-81ED-4DB2-BD59-A6C34878D82A}">
                    <a16:rowId xmlns:a16="http://schemas.microsoft.com/office/drawing/2014/main" val="39186575"/>
                  </a:ext>
                </a:extLst>
              </a:tr>
              <a:tr h="351362">
                <a:tc>
                  <a:txBody>
                    <a:bodyPr/>
                    <a:lstStyle/>
                    <a:p>
                      <a:r>
                        <a:rPr lang="de-CH" sz="1500" dirty="0">
                          <a:solidFill>
                            <a:srgbClr val="606060"/>
                          </a:solidFill>
                          <a:latin typeface="PT Sans" panose="020B0503020203020204" pitchFamily="34" charset="77"/>
                        </a:rPr>
                        <a:t>Nationale Institution mit kantonalen Zweigstellen</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00B050"/>
                          </a:solidFill>
                          <a:latin typeface="PT Sans" panose="020B0503020203020204" pitchFamily="34" charset="77"/>
                        </a:rPr>
                        <a:t>Ja</a:t>
                      </a:r>
                    </a:p>
                  </a:txBody>
                  <a:tcPr marL="74295" marR="74295" marT="37148" marB="37148"/>
                </a:tc>
                <a:tc>
                  <a:txBody>
                    <a:bodyPr/>
                    <a:lstStyle/>
                    <a:p>
                      <a:pPr algn="r"/>
                      <a:r>
                        <a:rPr lang="de-CH" sz="1500" dirty="0">
                          <a:solidFill>
                            <a:srgbClr val="C00000"/>
                          </a:solidFill>
                          <a:latin typeface="PT Sans" panose="020B0503020203020204" pitchFamily="34" charset="77"/>
                        </a:rPr>
                        <a:t>Nein</a:t>
                      </a:r>
                    </a:p>
                  </a:txBody>
                  <a:tcPr marL="74295" marR="74295" marT="37148" marB="37148"/>
                </a:tc>
                <a:tc>
                  <a:txBody>
                    <a:bodyPr/>
                    <a:lstStyle/>
                    <a:p>
                      <a:pPr algn="r"/>
                      <a:r>
                        <a:rPr lang="de-CH" sz="1500" dirty="0">
                          <a:solidFill>
                            <a:srgbClr val="C00000"/>
                          </a:solidFill>
                          <a:latin typeface="PT Sans" panose="020B0503020203020204" pitchFamily="34" charset="77"/>
                        </a:rPr>
                        <a:t>Nein</a:t>
                      </a:r>
                    </a:p>
                  </a:txBody>
                  <a:tcPr marL="74295" marR="74295" marT="37148" marB="37148"/>
                </a:tc>
                <a:extLst>
                  <a:ext uri="{0D108BD9-81ED-4DB2-BD59-A6C34878D82A}">
                    <a16:rowId xmlns:a16="http://schemas.microsoft.com/office/drawing/2014/main" val="2961113701"/>
                  </a:ext>
                </a:extLst>
              </a:tr>
              <a:tr h="463838">
                <a:tc>
                  <a:txBody>
                    <a:bodyPr/>
                    <a:lstStyle/>
                    <a:p>
                      <a:r>
                        <a:rPr lang="de-CH" sz="1500" dirty="0">
                          <a:solidFill>
                            <a:srgbClr val="606060"/>
                          </a:solidFill>
                          <a:latin typeface="PT Sans" panose="020B0503020203020204" pitchFamily="34" charset="77"/>
                        </a:rPr>
                        <a:t>Nationale Institution plus autonome subnationale Institutionen</a:t>
                      </a:r>
                    </a:p>
                  </a:txBody>
                  <a:tcPr marL="74295" marR="74295" marT="37148" marB="37148"/>
                </a:tc>
                <a:tc>
                  <a:txBody>
                    <a:bodyPr/>
                    <a:lstStyle/>
                    <a:p>
                      <a:pPr algn="r"/>
                      <a:r>
                        <a:rPr lang="de-CH" sz="1500" dirty="0">
                          <a:solidFill>
                            <a:srgbClr val="00B050"/>
                          </a:solidFill>
                          <a:latin typeface="PT Sans" panose="020B0503020203020204" pitchFamily="34" charset="77"/>
                        </a:rPr>
                        <a:t>?</a:t>
                      </a:r>
                    </a:p>
                  </a:txBody>
                  <a:tcPr marL="74295" marR="74295" marT="37148" marB="37148"/>
                </a:tc>
                <a:tc>
                  <a:txBody>
                    <a:bodyPr/>
                    <a:lstStyle/>
                    <a:p>
                      <a:pPr algn="r"/>
                      <a:r>
                        <a:rPr lang="de-CH" sz="1500" dirty="0">
                          <a:solidFill>
                            <a:srgbClr val="C00000"/>
                          </a:solidFill>
                          <a:latin typeface="PT Sans" panose="020B0503020203020204" pitchFamily="34" charset="77"/>
                        </a:rPr>
                        <a:t>Nein</a:t>
                      </a:r>
                    </a:p>
                  </a:txBody>
                  <a:tcPr marL="74295" marR="74295" marT="37148" marB="37148"/>
                </a:tc>
                <a:tc>
                  <a:txBody>
                    <a:bodyPr/>
                    <a:lstStyle/>
                    <a:p>
                      <a:pPr algn="r"/>
                      <a:r>
                        <a:rPr lang="de-CH" sz="1500" dirty="0">
                          <a:solidFill>
                            <a:srgbClr val="C00000"/>
                          </a:solidFill>
                          <a:latin typeface="PT Sans" panose="020B0503020203020204" pitchFamily="34" charset="77"/>
                        </a:rPr>
                        <a:t>Nein</a:t>
                      </a:r>
                    </a:p>
                  </a:txBody>
                  <a:tcPr marL="74295" marR="74295" marT="37148" marB="37148"/>
                </a:tc>
                <a:extLst>
                  <a:ext uri="{0D108BD9-81ED-4DB2-BD59-A6C34878D82A}">
                    <a16:rowId xmlns:a16="http://schemas.microsoft.com/office/drawing/2014/main" val="2869555731"/>
                  </a:ext>
                </a:extLst>
              </a:tr>
              <a:tr h="264338">
                <a:tc>
                  <a:txBody>
                    <a:bodyPr/>
                    <a:lstStyle/>
                    <a:p>
                      <a:r>
                        <a:rPr lang="de-CH" sz="1500" dirty="0">
                          <a:solidFill>
                            <a:srgbClr val="606060"/>
                          </a:solidFill>
                          <a:latin typeface="PT Sans" panose="020B0503020203020204" pitchFamily="34" charset="77"/>
                        </a:rPr>
                        <a:t>Autonome subnationale Institutionen (Ebenen: Bundesverwaltung, kantonale und kommunale Verwaltung)</a:t>
                      </a:r>
                    </a:p>
                  </a:txBody>
                  <a:tcPr marL="74295" marR="74295" marT="37148" marB="37148"/>
                </a:tc>
                <a:tc>
                  <a:txBody>
                    <a:bodyPr/>
                    <a:lstStyle/>
                    <a:p>
                      <a:pPr algn="r"/>
                      <a:r>
                        <a:rPr lang="de-CH" sz="1500" dirty="0">
                          <a:solidFill>
                            <a:srgbClr val="00B050"/>
                          </a:solidFill>
                          <a:latin typeface="PT Sans" panose="020B0503020203020204" pitchFamily="34" charset="77"/>
                        </a:rPr>
                        <a:t>?</a:t>
                      </a:r>
                    </a:p>
                  </a:txBody>
                  <a:tcPr marL="74295" marR="74295" marT="37148" marB="37148"/>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500" dirty="0">
                          <a:solidFill>
                            <a:srgbClr val="C00000"/>
                          </a:solidFill>
                          <a:latin typeface="PT Sans" panose="020B0503020203020204" pitchFamily="34" charset="77"/>
                        </a:rPr>
                        <a:t>Nein</a:t>
                      </a:r>
                    </a:p>
                  </a:txBody>
                  <a:tcPr marL="74295" marR="74295" marT="37148" marB="37148"/>
                </a:tc>
                <a:tc>
                  <a:txBody>
                    <a:bodyPr/>
                    <a:lstStyle/>
                    <a:p>
                      <a:pPr algn="r"/>
                      <a:r>
                        <a:rPr lang="de-CH" sz="1500" dirty="0">
                          <a:solidFill>
                            <a:srgbClr val="00B050"/>
                          </a:solidFill>
                          <a:latin typeface="PT Sans" panose="020B0503020203020204" pitchFamily="34" charset="77"/>
                        </a:rPr>
                        <a:t>Ja*</a:t>
                      </a:r>
                      <a:endParaRPr lang="de-CH" sz="1500" dirty="0">
                        <a:latin typeface="PT Sans" panose="020B0503020203020204" pitchFamily="34" charset="77"/>
                      </a:endParaRPr>
                    </a:p>
                  </a:txBody>
                  <a:tcPr marL="74295" marR="74295" marT="37148" marB="37148"/>
                </a:tc>
                <a:extLst>
                  <a:ext uri="{0D108BD9-81ED-4DB2-BD59-A6C34878D82A}">
                    <a16:rowId xmlns:a16="http://schemas.microsoft.com/office/drawing/2014/main" val="2394891029"/>
                  </a:ext>
                </a:extLst>
              </a:tr>
            </a:tbl>
          </a:graphicData>
        </a:graphic>
      </p:graphicFrame>
      <p:sp>
        <p:nvSpPr>
          <p:cNvPr id="4" name="Textplatzhalter 3">
            <a:extLst>
              <a:ext uri="{FF2B5EF4-FFF2-40B4-BE49-F238E27FC236}">
                <a16:creationId xmlns:a16="http://schemas.microsoft.com/office/drawing/2014/main" id="{2D0C345C-5759-7241-822B-CB514B675C29}"/>
              </a:ext>
            </a:extLst>
          </p:cNvPr>
          <p:cNvSpPr>
            <a:spLocks noGrp="1"/>
          </p:cNvSpPr>
          <p:nvPr>
            <p:ph type="body" sz="quarter" idx="18"/>
          </p:nvPr>
        </p:nvSpPr>
        <p:spPr/>
        <p:txBody>
          <a:bodyPr/>
          <a:lstStyle/>
          <a:p>
            <a:r>
              <a:rPr lang="de-DE" dirty="0"/>
              <a:t>GESETZGEBUNG</a:t>
            </a:r>
          </a:p>
        </p:txBody>
      </p:sp>
      <p:sp>
        <p:nvSpPr>
          <p:cNvPr id="3" name="Datumsplatzhalter 2">
            <a:extLst>
              <a:ext uri="{FF2B5EF4-FFF2-40B4-BE49-F238E27FC236}">
                <a16:creationId xmlns:a16="http://schemas.microsoft.com/office/drawing/2014/main" id="{46C21B93-A32D-A84D-9B2B-1EC3EA2E24BD}"/>
              </a:ext>
            </a:extLst>
          </p:cNvPr>
          <p:cNvSpPr>
            <a:spLocks noGrp="1"/>
          </p:cNvSpPr>
          <p:nvPr>
            <p:ph type="dt" sz="half" idx="19"/>
          </p:nvPr>
        </p:nvSpPr>
        <p:spPr/>
        <p:txBody>
          <a:bodyPr/>
          <a:lstStyle/>
          <a:p>
            <a:fld id="{74C6AEBD-37EE-FA43-AC17-33CF4B975FD5}" type="datetime1">
              <a:rPr lang="de-CH" smtClean="0"/>
              <a:t>28.09.23</a:t>
            </a:fld>
            <a:endParaRPr lang="de-CH"/>
          </a:p>
        </p:txBody>
      </p:sp>
      <p:sp>
        <p:nvSpPr>
          <p:cNvPr id="5" name="Fußzeilenplatzhalter 4">
            <a:extLst>
              <a:ext uri="{FF2B5EF4-FFF2-40B4-BE49-F238E27FC236}">
                <a16:creationId xmlns:a16="http://schemas.microsoft.com/office/drawing/2014/main" id="{5BED26B7-7021-E44E-B9C2-4ACA6FE4E72A}"/>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6" name="Foliennummernplatzhalter 5">
            <a:extLst>
              <a:ext uri="{FF2B5EF4-FFF2-40B4-BE49-F238E27FC236}">
                <a16:creationId xmlns:a16="http://schemas.microsoft.com/office/drawing/2014/main" id="{ACAFA29F-43C4-9946-BE19-A39AE8FEE252}"/>
              </a:ext>
            </a:extLst>
          </p:cNvPr>
          <p:cNvSpPr>
            <a:spLocks noGrp="1"/>
          </p:cNvSpPr>
          <p:nvPr>
            <p:ph type="sldNum" sz="quarter" idx="21"/>
          </p:nvPr>
        </p:nvSpPr>
        <p:spPr/>
        <p:txBody>
          <a:bodyPr/>
          <a:lstStyle/>
          <a:p>
            <a:fld id="{413592DA-FECF-9D4F-9E43-6ED9FA31EF31}" type="slidenum">
              <a:rPr lang="de-CH" smtClean="0"/>
              <a:pPr/>
              <a:t>48</a:t>
            </a:fld>
            <a:endParaRPr lang="de-CH"/>
          </a:p>
        </p:txBody>
      </p:sp>
      <p:sp>
        <p:nvSpPr>
          <p:cNvPr id="9" name="Textfeld 8">
            <a:extLst>
              <a:ext uri="{FF2B5EF4-FFF2-40B4-BE49-F238E27FC236}">
                <a16:creationId xmlns:a16="http://schemas.microsoft.com/office/drawing/2014/main" id="{B5DDE75B-2260-C9D8-09CA-4E709AA03C34}"/>
              </a:ext>
            </a:extLst>
          </p:cNvPr>
          <p:cNvSpPr txBox="1"/>
          <p:nvPr/>
        </p:nvSpPr>
        <p:spPr>
          <a:xfrm>
            <a:off x="639763" y="5714092"/>
            <a:ext cx="8812210" cy="523220"/>
          </a:xfrm>
          <a:prstGeom prst="rect">
            <a:avLst/>
          </a:prstGeom>
          <a:noFill/>
        </p:spPr>
        <p:txBody>
          <a:bodyPr wrap="square" rtlCol="0">
            <a:spAutoFit/>
          </a:bodyPr>
          <a:lstStyle/>
          <a:p>
            <a:r>
              <a:rPr lang="de-CH" sz="1400" dirty="0">
                <a:solidFill>
                  <a:srgbClr val="C00000"/>
                </a:solidFill>
                <a:latin typeface="PT Sans" panose="020B0503020203020204" pitchFamily="34" charset="77"/>
              </a:rPr>
              <a:t>OS Stand 2022:</a:t>
            </a:r>
            <a:r>
              <a:rPr lang="de-CH" sz="1400" dirty="0">
                <a:solidFill>
                  <a:schemeClr val="tx1">
                    <a:lumMod val="65000"/>
                    <a:lumOff val="35000"/>
                  </a:schemeClr>
                </a:solidFill>
                <a:latin typeface="PT Sans" panose="020B0503020203020204" pitchFamily="34" charset="77"/>
              </a:rPr>
              <a:t> </a:t>
            </a:r>
            <a:r>
              <a:rPr lang="de-CH" sz="1400" b="0" dirty="0">
                <a:solidFill>
                  <a:schemeClr val="tx1">
                    <a:lumMod val="65000"/>
                    <a:lumOff val="35000"/>
                  </a:schemeClr>
                </a:solidFill>
                <a:latin typeface="PT Sans" panose="020B0503020203020204" pitchFamily="34" charset="77"/>
              </a:rPr>
              <a:t>keine auf Ebene Bundesverwaltung, 7 Kantone und verschiedene kommunale OS</a:t>
            </a:r>
            <a:br>
              <a:rPr lang="de-CH" sz="1400" b="0" dirty="0">
                <a:solidFill>
                  <a:schemeClr val="tx1">
                    <a:lumMod val="65000"/>
                    <a:lumOff val="35000"/>
                  </a:schemeClr>
                </a:solidFill>
                <a:latin typeface="PT Sans" panose="020B0503020203020204" pitchFamily="34" charset="77"/>
              </a:rPr>
            </a:br>
            <a:r>
              <a:rPr lang="de-CH" sz="1400" b="0" dirty="0">
                <a:solidFill>
                  <a:schemeClr val="tx1">
                    <a:lumMod val="65000"/>
                    <a:lumOff val="35000"/>
                  </a:schemeClr>
                </a:solidFill>
                <a:latin typeface="PT Sans" panose="020B0503020203020204" pitchFamily="34" charset="77"/>
              </a:rPr>
              <a:t> (siehe </a:t>
            </a:r>
            <a:r>
              <a:rPr lang="de-CH" sz="1400" b="0" dirty="0">
                <a:solidFill>
                  <a:schemeClr val="tx1">
                    <a:lumMod val="65000"/>
                    <a:lumOff val="35000"/>
                  </a:schemeClr>
                </a:solidFill>
                <a:latin typeface="PT Sans" panose="020B0503020203020204" pitchFamily="34" charset="77"/>
                <a:hlinkClick r:id="rId2"/>
              </a:rPr>
              <a:t>www.ombudsstellen.ch</a:t>
            </a:r>
            <a:r>
              <a:rPr lang="de-CH" sz="1400" b="0" dirty="0">
                <a:solidFill>
                  <a:schemeClr val="tx1">
                    <a:lumMod val="65000"/>
                    <a:lumOff val="35000"/>
                  </a:schemeClr>
                </a:solidFill>
                <a:latin typeface="PT Sans" panose="020B0503020203020204" pitchFamily="34" charset="77"/>
              </a:rPr>
              <a:t> – parlamentarische Ombudsstellen in der Schweiz)</a:t>
            </a:r>
            <a:endParaRPr lang="de-CH" sz="1400" dirty="0">
              <a:solidFill>
                <a:schemeClr val="tx1">
                  <a:lumMod val="65000"/>
                  <a:lumOff val="35000"/>
                </a:schemeClr>
              </a:solidFill>
              <a:latin typeface="PT Sans" panose="020B0503020203020204" pitchFamily="34" charset="77"/>
            </a:endParaRPr>
          </a:p>
        </p:txBody>
      </p:sp>
    </p:spTree>
    <p:extLst>
      <p:ext uri="{BB962C8B-B14F-4D97-AF65-F5344CB8AC3E}">
        <p14:creationId xmlns:p14="http://schemas.microsoft.com/office/powerpoint/2010/main" val="741396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Mögliche Modelle mit Zielgruppe, Wirkungsbereich und Aufgaben</a:t>
            </a:r>
          </a:p>
        </p:txBody>
      </p:sp>
      <p:sp>
        <p:nvSpPr>
          <p:cNvPr id="3" name="Datumsplatzhalter 2"/>
          <p:cNvSpPr>
            <a:spLocks noGrp="1"/>
          </p:cNvSpPr>
          <p:nvPr>
            <p:ph type="dt" sz="half" idx="15"/>
          </p:nvPr>
        </p:nvSpPr>
        <p:spPr>
          <a:xfrm>
            <a:off x="-198" y="6520259"/>
            <a:ext cx="663773" cy="365125"/>
          </a:xfrm>
          <a:prstGeom prst="rect">
            <a:avLst/>
          </a:prstGeom>
        </p:spPr>
        <p:txBody>
          <a:bodyPr vert="horz" wrap="square" lIns="91440" tIns="45720" rIns="91440" bIns="45720" numCol="1" anchor="b" anchorCtr="0" compatLnSpc="1">
            <a:prstTxWarp prst="textNoShape">
              <a:avLst/>
            </a:prstTxWarp>
          </a:bodyPr>
          <a:lstStyle>
            <a:defPPr>
              <a:defRPr lang="de-DE"/>
            </a:defPPr>
            <a:lvl1pPr algn="l" defTabSz="457200" rtl="0" fontAlgn="base">
              <a:spcBef>
                <a:spcPct val="0"/>
              </a:spcBef>
              <a:spcAft>
                <a:spcPct val="0"/>
              </a:spcAft>
              <a:defRPr sz="1000" b="0" kern="1200">
                <a:solidFill>
                  <a:schemeClr val="accent1">
                    <a:lumMod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C18A6457-64D6-E943-9D4E-A101B773A8A3}" type="datetime1">
              <a:rPr lang="de-CH" smtClean="0"/>
              <a:pPr>
                <a:defRPr/>
              </a:pPr>
              <a:t>28.09.23</a:t>
            </a:fld>
            <a:endParaRPr lang="de-CH"/>
          </a:p>
        </p:txBody>
      </p:sp>
      <p:sp>
        <p:nvSpPr>
          <p:cNvPr id="8" name="Textplatzhalter 7"/>
          <p:cNvSpPr>
            <a:spLocks noGrp="1"/>
          </p:cNvSpPr>
          <p:nvPr>
            <p:ph type="body" sz="quarter" idx="18"/>
          </p:nvPr>
        </p:nvSpPr>
        <p:spPr/>
        <p:txBody>
          <a:bodyPr/>
          <a:lstStyle/>
          <a:p>
            <a:r>
              <a:rPr lang="de-CH"/>
              <a:t>GESETZGEBUNG</a:t>
            </a:r>
          </a:p>
        </p:txBody>
      </p:sp>
      <p:sp>
        <p:nvSpPr>
          <p:cNvPr id="5" name="Fußzeilenplatzhalter 4"/>
          <p:cNvSpPr>
            <a:spLocks noGrp="1"/>
          </p:cNvSpPr>
          <p:nvPr>
            <p:ph type="ftr" sz="quarter" idx="3"/>
          </p:nvPr>
        </p:nvSpPr>
        <p:spPr>
          <a:xfrm>
            <a:off x="560512" y="6520259"/>
            <a:ext cx="6552728" cy="365125"/>
          </a:xfrm>
          <a:prstGeom prst="rect">
            <a:avLst/>
          </a:prstGeom>
        </p:spPr>
        <p:txBody>
          <a:bodyPr vert="horz" lIns="91440" tIns="45720" rIns="91440" bIns="45720" rtlCol="0" anchor="b"/>
          <a:lstStyle>
            <a:defPPr>
              <a:defRPr lang="de-DE"/>
            </a:defPPr>
            <a:lvl1pPr algn="l" defTabSz="457200" rtl="0" fontAlgn="base">
              <a:spcBef>
                <a:spcPct val="0"/>
              </a:spcBef>
              <a:spcAft>
                <a:spcPct val="0"/>
              </a:spcAft>
              <a:defRPr sz="1000" b="0" kern="1200">
                <a:solidFill>
                  <a:schemeClr val="accent1">
                    <a:lumMod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a:t>Ombudsstelle Kinderrechte Schweiz, OSKR CH, www.ombudsstelle-kinderrechte-schweiz.ch</a:t>
            </a:r>
          </a:p>
        </p:txBody>
      </p:sp>
      <p:sp>
        <p:nvSpPr>
          <p:cNvPr id="27" name="Rechteck 26">
            <a:extLst>
              <a:ext uri="{FF2B5EF4-FFF2-40B4-BE49-F238E27FC236}">
                <a16:creationId xmlns:a16="http://schemas.microsoft.com/office/drawing/2014/main" id="{D5955B9A-E8A0-6F41-BA03-A229CBF7EE6E}"/>
              </a:ext>
            </a:extLst>
          </p:cNvPr>
          <p:cNvSpPr/>
          <p:nvPr/>
        </p:nvSpPr>
        <p:spPr>
          <a:xfrm rot="5400000">
            <a:off x="2473045" y="5917597"/>
            <a:ext cx="351398" cy="115212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100" b="0" dirty="0">
                <a:solidFill>
                  <a:schemeClr val="bg1"/>
                </a:solidFill>
              </a:rPr>
              <a:t>Aufgabe</a:t>
            </a:r>
            <a:br>
              <a:rPr lang="de-DE" sz="1100" b="0" dirty="0">
                <a:solidFill>
                  <a:schemeClr val="bg1"/>
                </a:solidFill>
              </a:rPr>
            </a:br>
            <a:r>
              <a:rPr lang="de-DE" sz="1100" b="0" dirty="0">
                <a:solidFill>
                  <a:schemeClr val="bg1"/>
                </a:solidFill>
              </a:rPr>
              <a:t>OS(KR)</a:t>
            </a:r>
          </a:p>
        </p:txBody>
      </p:sp>
      <p:sp>
        <p:nvSpPr>
          <p:cNvPr id="28" name="Rechteck 27">
            <a:extLst>
              <a:ext uri="{FF2B5EF4-FFF2-40B4-BE49-F238E27FC236}">
                <a16:creationId xmlns:a16="http://schemas.microsoft.com/office/drawing/2014/main" id="{E7196EF3-D50F-0441-A7B2-0FF609CC1778}"/>
              </a:ext>
            </a:extLst>
          </p:cNvPr>
          <p:cNvSpPr/>
          <p:nvPr/>
        </p:nvSpPr>
        <p:spPr>
          <a:xfrm rot="5400000">
            <a:off x="5929429" y="5917597"/>
            <a:ext cx="351398" cy="1152128"/>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100" b="0" dirty="0">
                <a:solidFill>
                  <a:schemeClr val="bg1"/>
                </a:solidFill>
              </a:rPr>
              <a:t>Aufgabe</a:t>
            </a:r>
            <a:br>
              <a:rPr lang="de-DE" sz="1100" b="0" dirty="0">
                <a:solidFill>
                  <a:schemeClr val="bg1"/>
                </a:solidFill>
              </a:rPr>
            </a:br>
            <a:r>
              <a:rPr lang="de-DE" sz="1100" b="0" dirty="0">
                <a:solidFill>
                  <a:schemeClr val="bg1"/>
                </a:solidFill>
              </a:rPr>
              <a:t> NMRI </a:t>
            </a:r>
            <a:r>
              <a:rPr lang="de-DE" sz="800" b="0" dirty="0">
                <a:solidFill>
                  <a:schemeClr val="bg1"/>
                </a:solidFill>
              </a:rPr>
              <a:t>(Wissenschaft)</a:t>
            </a:r>
            <a:endParaRPr lang="de-DE" sz="1100" b="0" dirty="0">
              <a:solidFill>
                <a:schemeClr val="bg1"/>
              </a:solidFill>
            </a:endParaRPr>
          </a:p>
        </p:txBody>
      </p:sp>
      <p:sp>
        <p:nvSpPr>
          <p:cNvPr id="29" name="Rechteck 28">
            <a:extLst>
              <a:ext uri="{FF2B5EF4-FFF2-40B4-BE49-F238E27FC236}">
                <a16:creationId xmlns:a16="http://schemas.microsoft.com/office/drawing/2014/main" id="{B3998CBA-ABD0-E04B-A972-40121E993D97}"/>
              </a:ext>
            </a:extLst>
          </p:cNvPr>
          <p:cNvSpPr/>
          <p:nvPr/>
        </p:nvSpPr>
        <p:spPr>
          <a:xfrm rot="5400000">
            <a:off x="3697181" y="5917597"/>
            <a:ext cx="351398" cy="1152128"/>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100" b="0" dirty="0">
                <a:solidFill>
                  <a:schemeClr val="bg1"/>
                </a:solidFill>
              </a:rPr>
              <a:t>Aufgabe</a:t>
            </a:r>
            <a:br>
              <a:rPr lang="de-DE" sz="1100" b="0" dirty="0">
                <a:solidFill>
                  <a:schemeClr val="bg1"/>
                </a:solidFill>
              </a:rPr>
            </a:br>
            <a:r>
              <a:rPr lang="de-DE" sz="1100" b="0" dirty="0">
                <a:solidFill>
                  <a:schemeClr val="bg1"/>
                </a:solidFill>
              </a:rPr>
              <a:t>ALLE</a:t>
            </a:r>
          </a:p>
        </p:txBody>
      </p:sp>
      <p:sp>
        <p:nvSpPr>
          <p:cNvPr id="32" name="Rechteck 31">
            <a:extLst>
              <a:ext uri="{FF2B5EF4-FFF2-40B4-BE49-F238E27FC236}">
                <a16:creationId xmlns:a16="http://schemas.microsoft.com/office/drawing/2014/main" id="{21F5D4BE-26C8-E647-B09B-BB576F34EA8D}"/>
              </a:ext>
            </a:extLst>
          </p:cNvPr>
          <p:cNvSpPr/>
          <p:nvPr/>
        </p:nvSpPr>
        <p:spPr>
          <a:xfrm>
            <a:off x="5499137" y="2638809"/>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Bildung</a:t>
            </a:r>
          </a:p>
        </p:txBody>
      </p:sp>
      <p:sp>
        <p:nvSpPr>
          <p:cNvPr id="33" name="Rechteck 32">
            <a:extLst>
              <a:ext uri="{FF2B5EF4-FFF2-40B4-BE49-F238E27FC236}">
                <a16:creationId xmlns:a16="http://schemas.microsoft.com/office/drawing/2014/main" id="{AFA5D782-6DAC-E14C-8335-A0799AF3353C}"/>
              </a:ext>
            </a:extLst>
          </p:cNvPr>
          <p:cNvSpPr/>
          <p:nvPr/>
        </p:nvSpPr>
        <p:spPr>
          <a:xfrm>
            <a:off x="6225218" y="2638809"/>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Öffentlich-</a:t>
            </a:r>
            <a:r>
              <a:rPr lang="de-DE" sz="700" b="0" err="1"/>
              <a:t>keitsarbeit</a:t>
            </a:r>
            <a:endParaRPr lang="de-DE" sz="700" b="0"/>
          </a:p>
        </p:txBody>
      </p:sp>
      <p:sp>
        <p:nvSpPr>
          <p:cNvPr id="34" name="Rechteck 33">
            <a:extLst>
              <a:ext uri="{FF2B5EF4-FFF2-40B4-BE49-F238E27FC236}">
                <a16:creationId xmlns:a16="http://schemas.microsoft.com/office/drawing/2014/main" id="{47D9A53D-9693-0849-8D82-B325C11B1844}"/>
              </a:ext>
            </a:extLst>
          </p:cNvPr>
          <p:cNvSpPr/>
          <p:nvPr/>
        </p:nvSpPr>
        <p:spPr>
          <a:xfrm>
            <a:off x="3316516" y="2638809"/>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Rechts-beratung &amp; Vermittlung &amp; Empfehlungen </a:t>
            </a:r>
          </a:p>
        </p:txBody>
      </p:sp>
      <p:sp>
        <p:nvSpPr>
          <p:cNvPr id="35" name="Rechteck 34">
            <a:extLst>
              <a:ext uri="{FF2B5EF4-FFF2-40B4-BE49-F238E27FC236}">
                <a16:creationId xmlns:a16="http://schemas.microsoft.com/office/drawing/2014/main" id="{9AAC9DC6-90D4-9448-9B29-1D4175F24A18}"/>
              </a:ext>
            </a:extLst>
          </p:cNvPr>
          <p:cNvSpPr/>
          <p:nvPr/>
        </p:nvSpPr>
        <p:spPr>
          <a:xfrm>
            <a:off x="9129544" y="2638809"/>
            <a:ext cx="684000" cy="684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Monitoring</a:t>
            </a:r>
          </a:p>
        </p:txBody>
      </p:sp>
      <p:sp>
        <p:nvSpPr>
          <p:cNvPr id="36" name="Rechteck 35">
            <a:extLst>
              <a:ext uri="{FF2B5EF4-FFF2-40B4-BE49-F238E27FC236}">
                <a16:creationId xmlns:a16="http://schemas.microsoft.com/office/drawing/2014/main" id="{9B7395F1-2E8A-674C-BC2B-9A64E027123A}"/>
              </a:ext>
            </a:extLst>
          </p:cNvPr>
          <p:cNvSpPr/>
          <p:nvPr/>
        </p:nvSpPr>
        <p:spPr>
          <a:xfrm>
            <a:off x="8403461" y="2638809"/>
            <a:ext cx="684000" cy="684000"/>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Über-</a:t>
            </a:r>
            <a:r>
              <a:rPr lang="de-DE" sz="700" b="0" err="1">
                <a:solidFill>
                  <a:schemeClr val="bg1"/>
                </a:solidFill>
              </a:rPr>
              <a:t>wachung</a:t>
            </a:r>
            <a:endParaRPr lang="de-DE" sz="700" b="0">
              <a:solidFill>
                <a:schemeClr val="bg1"/>
              </a:solidFill>
            </a:endParaRPr>
          </a:p>
        </p:txBody>
      </p:sp>
      <p:sp>
        <p:nvSpPr>
          <p:cNvPr id="40" name="Rechteck 39">
            <a:extLst>
              <a:ext uri="{FF2B5EF4-FFF2-40B4-BE49-F238E27FC236}">
                <a16:creationId xmlns:a16="http://schemas.microsoft.com/office/drawing/2014/main" id="{9777A702-DFE8-FE42-80DA-88D163E9528F}"/>
              </a:ext>
            </a:extLst>
          </p:cNvPr>
          <p:cNvSpPr/>
          <p:nvPr/>
        </p:nvSpPr>
        <p:spPr>
          <a:xfrm>
            <a:off x="7677380" y="2638809"/>
            <a:ext cx="684000" cy="684000"/>
          </a:xfrm>
          <a:prstGeom prst="rect">
            <a:avLst/>
          </a:prstGeom>
          <a:solidFill>
            <a:schemeClr val="accent5"/>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Beschwerde-verfahren</a:t>
            </a:r>
            <a:br>
              <a:rPr lang="de-DE" sz="700" b="0">
                <a:solidFill>
                  <a:schemeClr val="bg1"/>
                </a:solidFill>
              </a:rPr>
            </a:br>
            <a:r>
              <a:rPr lang="de-DE" sz="700" b="0">
                <a:solidFill>
                  <a:schemeClr val="bg1"/>
                </a:solidFill>
              </a:rPr>
              <a:t>durch </a:t>
            </a:r>
            <a:r>
              <a:rPr lang="de-DE" sz="700" b="0" err="1">
                <a:solidFill>
                  <a:schemeClr val="bg1"/>
                </a:solidFill>
              </a:rPr>
              <a:t>Rechtsver-tretung</a:t>
            </a:r>
            <a:endParaRPr lang="de-DE" sz="700" b="0">
              <a:solidFill>
                <a:schemeClr val="bg1"/>
              </a:solidFill>
            </a:endParaRPr>
          </a:p>
        </p:txBody>
      </p:sp>
      <p:sp>
        <p:nvSpPr>
          <p:cNvPr id="41" name="Rechteck 40">
            <a:extLst>
              <a:ext uri="{FF2B5EF4-FFF2-40B4-BE49-F238E27FC236}">
                <a16:creationId xmlns:a16="http://schemas.microsoft.com/office/drawing/2014/main" id="{8CD90DAB-2442-2240-9DA5-3D5602DCDDAB}"/>
              </a:ext>
            </a:extLst>
          </p:cNvPr>
          <p:cNvSpPr/>
          <p:nvPr/>
        </p:nvSpPr>
        <p:spPr>
          <a:xfrm rot="5400000">
            <a:off x="4814639" y="6024275"/>
            <a:ext cx="351398" cy="938771"/>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100" b="0" dirty="0">
                <a:solidFill>
                  <a:schemeClr val="bg1"/>
                </a:solidFill>
              </a:rPr>
              <a:t>Aufgabe JUSTIZ</a:t>
            </a:r>
          </a:p>
        </p:txBody>
      </p:sp>
      <p:sp>
        <p:nvSpPr>
          <p:cNvPr id="7" name="Rechteck 6">
            <a:extLst>
              <a:ext uri="{FF2B5EF4-FFF2-40B4-BE49-F238E27FC236}">
                <a16:creationId xmlns:a16="http://schemas.microsoft.com/office/drawing/2014/main" id="{0A4C610E-8333-C9E7-9562-4588326A690A}"/>
              </a:ext>
            </a:extLst>
          </p:cNvPr>
          <p:cNvSpPr/>
          <p:nvPr/>
        </p:nvSpPr>
        <p:spPr>
          <a:xfrm rot="16200000">
            <a:off x="-123541" y="2816912"/>
            <a:ext cx="684000"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a:t>OSKR CH</a:t>
            </a:r>
          </a:p>
        </p:txBody>
      </p:sp>
      <p:sp>
        <p:nvSpPr>
          <p:cNvPr id="22" name="Rechteck 21">
            <a:extLst>
              <a:ext uri="{FF2B5EF4-FFF2-40B4-BE49-F238E27FC236}">
                <a16:creationId xmlns:a16="http://schemas.microsoft.com/office/drawing/2014/main" id="{3040CC8C-397C-E4BA-DE6A-BFF569BA47FB}"/>
              </a:ext>
            </a:extLst>
          </p:cNvPr>
          <p:cNvSpPr/>
          <p:nvPr/>
        </p:nvSpPr>
        <p:spPr>
          <a:xfrm rot="16200000">
            <a:off x="-123543" y="1880808"/>
            <a:ext cx="684000"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t>UN-KRA</a:t>
            </a:r>
          </a:p>
        </p:txBody>
      </p:sp>
      <p:sp>
        <p:nvSpPr>
          <p:cNvPr id="23" name="Rechteck 22">
            <a:extLst>
              <a:ext uri="{FF2B5EF4-FFF2-40B4-BE49-F238E27FC236}">
                <a16:creationId xmlns:a16="http://schemas.microsoft.com/office/drawing/2014/main" id="{822B8248-836F-1108-A63A-97D6AA37C718}"/>
              </a:ext>
            </a:extLst>
          </p:cNvPr>
          <p:cNvSpPr/>
          <p:nvPr/>
        </p:nvSpPr>
        <p:spPr>
          <a:xfrm rot="16200000">
            <a:off x="-123543" y="3717088"/>
            <a:ext cx="684000"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a:t>OS</a:t>
            </a:r>
          </a:p>
        </p:txBody>
      </p:sp>
      <p:sp>
        <p:nvSpPr>
          <p:cNvPr id="25" name="Rechteck 24">
            <a:extLst>
              <a:ext uri="{FF2B5EF4-FFF2-40B4-BE49-F238E27FC236}">
                <a16:creationId xmlns:a16="http://schemas.microsoft.com/office/drawing/2014/main" id="{7C03DBD0-F31C-7B0E-9083-7DB012AB798C}"/>
              </a:ext>
            </a:extLst>
          </p:cNvPr>
          <p:cNvSpPr/>
          <p:nvPr/>
        </p:nvSpPr>
        <p:spPr>
          <a:xfrm>
            <a:off x="4773056" y="2638809"/>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Expertise an Fach-personen</a:t>
            </a:r>
          </a:p>
        </p:txBody>
      </p:sp>
      <p:sp>
        <p:nvSpPr>
          <p:cNvPr id="38" name="Rechteck 37">
            <a:extLst>
              <a:ext uri="{FF2B5EF4-FFF2-40B4-BE49-F238E27FC236}">
                <a16:creationId xmlns:a16="http://schemas.microsoft.com/office/drawing/2014/main" id="{F8BA8FAC-B408-F407-F487-5122F12F352F}"/>
              </a:ext>
            </a:extLst>
          </p:cNvPr>
          <p:cNvSpPr/>
          <p:nvPr/>
        </p:nvSpPr>
        <p:spPr>
          <a:xfrm>
            <a:off x="6951299" y="2638809"/>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Politik </a:t>
            </a:r>
          </a:p>
          <a:p>
            <a:pPr algn="ctr"/>
            <a:r>
              <a:rPr lang="de-DE" sz="700" b="0"/>
              <a:t>&amp;</a:t>
            </a:r>
          </a:p>
          <a:p>
            <a:pPr algn="ctr"/>
            <a:r>
              <a:rPr lang="de-DE" sz="700" b="0"/>
              <a:t> Gesetz-</a:t>
            </a:r>
            <a:r>
              <a:rPr lang="de-DE" sz="700" b="0" err="1"/>
              <a:t>gebung</a:t>
            </a:r>
            <a:endParaRPr lang="de-DE" sz="700" b="0"/>
          </a:p>
        </p:txBody>
      </p:sp>
      <p:sp>
        <p:nvSpPr>
          <p:cNvPr id="43" name="Rechteck 42">
            <a:extLst>
              <a:ext uri="{FF2B5EF4-FFF2-40B4-BE49-F238E27FC236}">
                <a16:creationId xmlns:a16="http://schemas.microsoft.com/office/drawing/2014/main" id="{E3A4A0C4-FEB3-91E9-3EC2-F26954999EE8}"/>
              </a:ext>
            </a:extLst>
          </p:cNvPr>
          <p:cNvSpPr/>
          <p:nvPr/>
        </p:nvSpPr>
        <p:spPr>
          <a:xfrm>
            <a:off x="5496403" y="1700808"/>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Bildung</a:t>
            </a:r>
          </a:p>
        </p:txBody>
      </p:sp>
      <p:sp>
        <p:nvSpPr>
          <p:cNvPr id="44" name="Rechteck 43">
            <a:extLst>
              <a:ext uri="{FF2B5EF4-FFF2-40B4-BE49-F238E27FC236}">
                <a16:creationId xmlns:a16="http://schemas.microsoft.com/office/drawing/2014/main" id="{FE4566E9-2610-B1C1-BCBF-A2D4F3D670FB}"/>
              </a:ext>
            </a:extLst>
          </p:cNvPr>
          <p:cNvSpPr/>
          <p:nvPr/>
        </p:nvSpPr>
        <p:spPr>
          <a:xfrm>
            <a:off x="6223032" y="1700808"/>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Öffentlich-</a:t>
            </a:r>
            <a:r>
              <a:rPr lang="de-DE" sz="700" b="0" err="1"/>
              <a:t>keitsarbeit</a:t>
            </a:r>
            <a:endParaRPr lang="de-DE" sz="700" b="0"/>
          </a:p>
        </p:txBody>
      </p:sp>
      <p:sp>
        <p:nvSpPr>
          <p:cNvPr id="45" name="Rechteck 44">
            <a:extLst>
              <a:ext uri="{FF2B5EF4-FFF2-40B4-BE49-F238E27FC236}">
                <a16:creationId xmlns:a16="http://schemas.microsoft.com/office/drawing/2014/main" id="{B128C93D-5FA9-BABB-B5AF-4DB5C1C669A7}"/>
              </a:ext>
            </a:extLst>
          </p:cNvPr>
          <p:cNvSpPr/>
          <p:nvPr/>
        </p:nvSpPr>
        <p:spPr>
          <a:xfrm>
            <a:off x="3316516"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Rechts-beratung &amp; Vermittlung &amp; Empfehlungen </a:t>
            </a:r>
          </a:p>
        </p:txBody>
      </p:sp>
      <p:sp>
        <p:nvSpPr>
          <p:cNvPr id="46" name="Rechteck 45">
            <a:extLst>
              <a:ext uri="{FF2B5EF4-FFF2-40B4-BE49-F238E27FC236}">
                <a16:creationId xmlns:a16="http://schemas.microsoft.com/office/drawing/2014/main" id="{634ABCDF-DB6D-B45F-D5EB-6878B7794217}"/>
              </a:ext>
            </a:extLst>
          </p:cNvPr>
          <p:cNvSpPr/>
          <p:nvPr/>
        </p:nvSpPr>
        <p:spPr>
          <a:xfrm>
            <a:off x="9129544"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Monitoring</a:t>
            </a:r>
          </a:p>
        </p:txBody>
      </p:sp>
      <p:sp>
        <p:nvSpPr>
          <p:cNvPr id="47" name="Rechteck 46">
            <a:extLst>
              <a:ext uri="{FF2B5EF4-FFF2-40B4-BE49-F238E27FC236}">
                <a16:creationId xmlns:a16="http://schemas.microsoft.com/office/drawing/2014/main" id="{1E0AAFB1-EA44-57F6-EC64-6363125FE5A5}"/>
              </a:ext>
            </a:extLst>
          </p:cNvPr>
          <p:cNvSpPr/>
          <p:nvPr/>
        </p:nvSpPr>
        <p:spPr>
          <a:xfrm>
            <a:off x="8402919"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Über-</a:t>
            </a:r>
            <a:r>
              <a:rPr lang="de-DE" sz="700" b="0" err="1">
                <a:solidFill>
                  <a:schemeClr val="bg1"/>
                </a:solidFill>
              </a:rPr>
              <a:t>wachung</a:t>
            </a:r>
            <a:endParaRPr lang="de-DE" sz="700" b="0">
              <a:solidFill>
                <a:schemeClr val="bg1"/>
              </a:solidFill>
            </a:endParaRPr>
          </a:p>
        </p:txBody>
      </p:sp>
      <p:sp>
        <p:nvSpPr>
          <p:cNvPr id="48" name="Rechteck 47">
            <a:extLst>
              <a:ext uri="{FF2B5EF4-FFF2-40B4-BE49-F238E27FC236}">
                <a16:creationId xmlns:a16="http://schemas.microsoft.com/office/drawing/2014/main" id="{288410E5-F4D3-096F-E3AB-00A5797BF912}"/>
              </a:ext>
            </a:extLst>
          </p:cNvPr>
          <p:cNvSpPr/>
          <p:nvPr/>
        </p:nvSpPr>
        <p:spPr>
          <a:xfrm>
            <a:off x="7676290" y="1700808"/>
            <a:ext cx="684000" cy="684000"/>
          </a:xfrm>
          <a:prstGeom prst="rect">
            <a:avLst/>
          </a:prstGeom>
          <a:solidFill>
            <a:schemeClr val="accent2"/>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Beschwerde-verfahren</a:t>
            </a:r>
          </a:p>
        </p:txBody>
      </p:sp>
      <p:sp>
        <p:nvSpPr>
          <p:cNvPr id="49" name="Rechteck 48">
            <a:extLst>
              <a:ext uri="{FF2B5EF4-FFF2-40B4-BE49-F238E27FC236}">
                <a16:creationId xmlns:a16="http://schemas.microsoft.com/office/drawing/2014/main" id="{E549131C-DD45-71D6-A72D-E11BBE072127}"/>
              </a:ext>
            </a:extLst>
          </p:cNvPr>
          <p:cNvSpPr/>
          <p:nvPr/>
        </p:nvSpPr>
        <p:spPr>
          <a:xfrm>
            <a:off x="4769774"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Expertise an Fach-personen</a:t>
            </a:r>
          </a:p>
        </p:txBody>
      </p:sp>
      <p:sp>
        <p:nvSpPr>
          <p:cNvPr id="50" name="Rechteck 49">
            <a:extLst>
              <a:ext uri="{FF2B5EF4-FFF2-40B4-BE49-F238E27FC236}">
                <a16:creationId xmlns:a16="http://schemas.microsoft.com/office/drawing/2014/main" id="{914AB2EE-FA45-BC57-CDDB-96264766DE59}"/>
              </a:ext>
            </a:extLst>
          </p:cNvPr>
          <p:cNvSpPr/>
          <p:nvPr/>
        </p:nvSpPr>
        <p:spPr>
          <a:xfrm>
            <a:off x="6949661" y="1700808"/>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Politik </a:t>
            </a:r>
          </a:p>
          <a:p>
            <a:pPr algn="ctr"/>
            <a:r>
              <a:rPr lang="de-DE" sz="700" b="0"/>
              <a:t>&amp;</a:t>
            </a:r>
          </a:p>
          <a:p>
            <a:pPr algn="ctr"/>
            <a:r>
              <a:rPr lang="de-DE" sz="700" b="0"/>
              <a:t> Gesetz-</a:t>
            </a:r>
            <a:r>
              <a:rPr lang="de-DE" sz="700" b="0" err="1"/>
              <a:t>gebung</a:t>
            </a:r>
            <a:endParaRPr lang="de-DE" sz="700" b="0"/>
          </a:p>
        </p:txBody>
      </p:sp>
      <p:sp>
        <p:nvSpPr>
          <p:cNvPr id="51" name="Rechteck 50">
            <a:extLst>
              <a:ext uri="{FF2B5EF4-FFF2-40B4-BE49-F238E27FC236}">
                <a16:creationId xmlns:a16="http://schemas.microsoft.com/office/drawing/2014/main" id="{AAEF975D-E719-C7BA-F5A8-C10C943F5164}"/>
              </a:ext>
            </a:extLst>
          </p:cNvPr>
          <p:cNvSpPr/>
          <p:nvPr/>
        </p:nvSpPr>
        <p:spPr>
          <a:xfrm>
            <a:off x="1863258"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Wirkungs-bereich</a:t>
            </a:r>
            <a:br>
              <a:rPr lang="de-DE" sz="700" b="0"/>
            </a:br>
            <a:r>
              <a:rPr lang="de-DE" sz="700" b="0"/>
              <a:t>Verwaltung </a:t>
            </a:r>
          </a:p>
        </p:txBody>
      </p:sp>
      <p:sp>
        <p:nvSpPr>
          <p:cNvPr id="52" name="Rechteck 51">
            <a:extLst>
              <a:ext uri="{FF2B5EF4-FFF2-40B4-BE49-F238E27FC236}">
                <a16:creationId xmlns:a16="http://schemas.microsoft.com/office/drawing/2014/main" id="{934CC1E9-46A7-0633-8B8B-61AF826D8AF7}"/>
              </a:ext>
            </a:extLst>
          </p:cNvPr>
          <p:cNvSpPr/>
          <p:nvPr/>
        </p:nvSpPr>
        <p:spPr>
          <a:xfrm>
            <a:off x="2589887"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Wirkungs-bereich</a:t>
            </a:r>
            <a:br>
              <a:rPr lang="de-DE" sz="700" b="0"/>
            </a:br>
            <a:r>
              <a:rPr lang="de-DE" sz="700" b="0"/>
              <a:t>Rechtssystem (Justiz)</a:t>
            </a:r>
          </a:p>
        </p:txBody>
      </p:sp>
      <p:sp>
        <p:nvSpPr>
          <p:cNvPr id="53" name="Rechteck 52">
            <a:extLst>
              <a:ext uri="{FF2B5EF4-FFF2-40B4-BE49-F238E27FC236}">
                <a16:creationId xmlns:a16="http://schemas.microsoft.com/office/drawing/2014/main" id="{DBA322D8-CE82-F886-A6A1-520D51F691BC}"/>
              </a:ext>
            </a:extLst>
          </p:cNvPr>
          <p:cNvSpPr/>
          <p:nvPr/>
        </p:nvSpPr>
        <p:spPr>
          <a:xfrm>
            <a:off x="410000"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Zielgruppe</a:t>
            </a:r>
            <a:br>
              <a:rPr lang="de-DE" sz="700" b="0"/>
            </a:br>
            <a:r>
              <a:rPr lang="de-DE" sz="700" b="0"/>
              <a:t>Minder-jährige</a:t>
            </a:r>
          </a:p>
        </p:txBody>
      </p:sp>
      <p:sp>
        <p:nvSpPr>
          <p:cNvPr id="56" name="Rechteck 55">
            <a:extLst>
              <a:ext uri="{FF2B5EF4-FFF2-40B4-BE49-F238E27FC236}">
                <a16:creationId xmlns:a16="http://schemas.microsoft.com/office/drawing/2014/main" id="{8E92CE51-216F-0569-BD86-59336BA0F2FF}"/>
              </a:ext>
            </a:extLst>
          </p:cNvPr>
          <p:cNvSpPr/>
          <p:nvPr/>
        </p:nvSpPr>
        <p:spPr>
          <a:xfrm>
            <a:off x="2589887" y="2636912"/>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Wirkungs-bereich</a:t>
            </a:r>
            <a:br>
              <a:rPr lang="de-DE" sz="700" b="0"/>
            </a:br>
            <a:r>
              <a:rPr lang="de-DE" sz="700" b="0" err="1"/>
              <a:t>Rechtssytem</a:t>
            </a:r>
            <a:br>
              <a:rPr lang="de-DE" sz="700" b="0"/>
            </a:br>
            <a:r>
              <a:rPr lang="de-DE" sz="700" b="0"/>
              <a:t>(Justiz)</a:t>
            </a:r>
          </a:p>
        </p:txBody>
      </p:sp>
      <p:sp>
        <p:nvSpPr>
          <p:cNvPr id="57" name="Rechteck 56">
            <a:extLst>
              <a:ext uri="{FF2B5EF4-FFF2-40B4-BE49-F238E27FC236}">
                <a16:creationId xmlns:a16="http://schemas.microsoft.com/office/drawing/2014/main" id="{45E2F0EC-BADD-BE22-94DB-726C88B3E3AD}"/>
              </a:ext>
            </a:extLst>
          </p:cNvPr>
          <p:cNvSpPr/>
          <p:nvPr/>
        </p:nvSpPr>
        <p:spPr>
          <a:xfrm>
            <a:off x="410000" y="2636912"/>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Zielgruppe</a:t>
            </a:r>
            <a:br>
              <a:rPr lang="de-DE" sz="700" b="0"/>
            </a:br>
            <a:r>
              <a:rPr lang="de-DE" sz="700" b="0"/>
              <a:t>Minder-jährige</a:t>
            </a:r>
          </a:p>
        </p:txBody>
      </p:sp>
      <p:sp>
        <p:nvSpPr>
          <p:cNvPr id="59" name="Rechteck 58">
            <a:extLst>
              <a:ext uri="{FF2B5EF4-FFF2-40B4-BE49-F238E27FC236}">
                <a16:creationId xmlns:a16="http://schemas.microsoft.com/office/drawing/2014/main" id="{CB665BE8-68C7-A7B8-CB25-119BE34C1EA9}"/>
              </a:ext>
            </a:extLst>
          </p:cNvPr>
          <p:cNvSpPr/>
          <p:nvPr/>
        </p:nvSpPr>
        <p:spPr>
          <a:xfrm>
            <a:off x="5496400" y="3537088"/>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Bildung</a:t>
            </a:r>
          </a:p>
        </p:txBody>
      </p:sp>
      <p:sp>
        <p:nvSpPr>
          <p:cNvPr id="60" name="Rechteck 59">
            <a:extLst>
              <a:ext uri="{FF2B5EF4-FFF2-40B4-BE49-F238E27FC236}">
                <a16:creationId xmlns:a16="http://schemas.microsoft.com/office/drawing/2014/main" id="{C7084AA4-64FC-7E26-A433-3FCF31AB8B2E}"/>
              </a:ext>
            </a:extLst>
          </p:cNvPr>
          <p:cNvSpPr/>
          <p:nvPr/>
        </p:nvSpPr>
        <p:spPr>
          <a:xfrm>
            <a:off x="6223028" y="3537088"/>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Öffentlich-</a:t>
            </a:r>
            <a:r>
              <a:rPr lang="de-DE" sz="700" b="0" err="1"/>
              <a:t>keitsarbeit</a:t>
            </a:r>
            <a:endParaRPr lang="de-DE" sz="700" b="0"/>
          </a:p>
        </p:txBody>
      </p:sp>
      <p:sp>
        <p:nvSpPr>
          <p:cNvPr id="61" name="Rechteck 60">
            <a:extLst>
              <a:ext uri="{FF2B5EF4-FFF2-40B4-BE49-F238E27FC236}">
                <a16:creationId xmlns:a16="http://schemas.microsoft.com/office/drawing/2014/main" id="{AACE673B-1B8B-466A-932D-015951612F41}"/>
              </a:ext>
            </a:extLst>
          </p:cNvPr>
          <p:cNvSpPr/>
          <p:nvPr/>
        </p:nvSpPr>
        <p:spPr>
          <a:xfrm>
            <a:off x="3316516"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(Rechts)-beratung &amp; Vermittlung &amp; Empfehlungen </a:t>
            </a:r>
          </a:p>
        </p:txBody>
      </p:sp>
      <p:sp>
        <p:nvSpPr>
          <p:cNvPr id="62" name="Rechteck 61">
            <a:extLst>
              <a:ext uri="{FF2B5EF4-FFF2-40B4-BE49-F238E27FC236}">
                <a16:creationId xmlns:a16="http://schemas.microsoft.com/office/drawing/2014/main" id="{08F8711D-CEC4-06EA-36D6-742F42D00574}"/>
              </a:ext>
            </a:extLst>
          </p:cNvPr>
          <p:cNvSpPr/>
          <p:nvPr/>
        </p:nvSpPr>
        <p:spPr>
          <a:xfrm>
            <a:off x="9129544"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Monitoring</a:t>
            </a:r>
          </a:p>
        </p:txBody>
      </p:sp>
      <p:sp>
        <p:nvSpPr>
          <p:cNvPr id="63" name="Rechteck 62">
            <a:extLst>
              <a:ext uri="{FF2B5EF4-FFF2-40B4-BE49-F238E27FC236}">
                <a16:creationId xmlns:a16="http://schemas.microsoft.com/office/drawing/2014/main" id="{1955EF67-BBCD-50D2-B5EC-319515FD5D43}"/>
              </a:ext>
            </a:extLst>
          </p:cNvPr>
          <p:cNvSpPr/>
          <p:nvPr/>
        </p:nvSpPr>
        <p:spPr>
          <a:xfrm>
            <a:off x="8402912"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Über-</a:t>
            </a:r>
            <a:r>
              <a:rPr lang="de-DE" sz="700" b="0" err="1">
                <a:solidFill>
                  <a:schemeClr val="bg1"/>
                </a:solidFill>
              </a:rPr>
              <a:t>wachung</a:t>
            </a:r>
            <a:endParaRPr lang="de-DE" sz="700" b="0">
              <a:solidFill>
                <a:schemeClr val="bg1"/>
              </a:solidFill>
            </a:endParaRPr>
          </a:p>
        </p:txBody>
      </p:sp>
      <p:sp>
        <p:nvSpPr>
          <p:cNvPr id="64" name="Rechteck 63">
            <a:extLst>
              <a:ext uri="{FF2B5EF4-FFF2-40B4-BE49-F238E27FC236}">
                <a16:creationId xmlns:a16="http://schemas.microsoft.com/office/drawing/2014/main" id="{24390A55-18AD-1B53-BD44-17B061B682A7}"/>
              </a:ext>
            </a:extLst>
          </p:cNvPr>
          <p:cNvSpPr/>
          <p:nvPr/>
        </p:nvSpPr>
        <p:spPr>
          <a:xfrm>
            <a:off x="7676284" y="3537088"/>
            <a:ext cx="684000" cy="684000"/>
          </a:xfrm>
          <a:prstGeom prst="rect">
            <a:avLst/>
          </a:prstGeom>
          <a:solidFill>
            <a:schemeClr val="accent2"/>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solidFill>
                  <a:schemeClr val="bg1"/>
                </a:solidFill>
              </a:rPr>
              <a:t>Beschwerde-verfahren</a:t>
            </a:r>
          </a:p>
        </p:txBody>
      </p:sp>
      <p:sp>
        <p:nvSpPr>
          <p:cNvPr id="65" name="Rechteck 64">
            <a:extLst>
              <a:ext uri="{FF2B5EF4-FFF2-40B4-BE49-F238E27FC236}">
                <a16:creationId xmlns:a16="http://schemas.microsoft.com/office/drawing/2014/main" id="{537BFE3D-738C-C3E7-4879-5FD2FA730DB2}"/>
              </a:ext>
            </a:extLst>
          </p:cNvPr>
          <p:cNvSpPr/>
          <p:nvPr/>
        </p:nvSpPr>
        <p:spPr>
          <a:xfrm>
            <a:off x="4769772"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dirty="0"/>
              <a:t>Expertise an Fach-personen</a:t>
            </a:r>
          </a:p>
        </p:txBody>
      </p:sp>
      <p:sp>
        <p:nvSpPr>
          <p:cNvPr id="66" name="Rechteck 65">
            <a:extLst>
              <a:ext uri="{FF2B5EF4-FFF2-40B4-BE49-F238E27FC236}">
                <a16:creationId xmlns:a16="http://schemas.microsoft.com/office/drawing/2014/main" id="{DB26F4F8-71AA-7746-4E79-508D9BB0C806}"/>
              </a:ext>
            </a:extLst>
          </p:cNvPr>
          <p:cNvSpPr/>
          <p:nvPr/>
        </p:nvSpPr>
        <p:spPr>
          <a:xfrm>
            <a:off x="6949656" y="3537088"/>
            <a:ext cx="684000" cy="684000"/>
          </a:xfrm>
          <a:prstGeom prst="rect">
            <a:avLst/>
          </a:prstGeom>
          <a:pattFill prst="solidDmnd">
            <a:fgClr>
              <a:srgbClr val="7030A0"/>
            </a:fgClr>
            <a:bgClr>
              <a:schemeClr val="accent2"/>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Politik </a:t>
            </a:r>
          </a:p>
          <a:p>
            <a:pPr algn="ctr"/>
            <a:r>
              <a:rPr lang="de-DE" sz="700" b="0"/>
              <a:t>&amp;</a:t>
            </a:r>
          </a:p>
          <a:p>
            <a:pPr algn="ctr"/>
            <a:r>
              <a:rPr lang="de-DE" sz="700" b="0"/>
              <a:t> Gesetz-</a:t>
            </a:r>
            <a:r>
              <a:rPr lang="de-DE" sz="700" b="0" err="1"/>
              <a:t>gebung</a:t>
            </a:r>
            <a:endParaRPr lang="de-DE" sz="700" b="0"/>
          </a:p>
        </p:txBody>
      </p:sp>
      <p:sp>
        <p:nvSpPr>
          <p:cNvPr id="67" name="Rechteck 66">
            <a:extLst>
              <a:ext uri="{FF2B5EF4-FFF2-40B4-BE49-F238E27FC236}">
                <a16:creationId xmlns:a16="http://schemas.microsoft.com/office/drawing/2014/main" id="{E569D9D7-BC5F-AA4E-105F-A9E6BC714F6D}"/>
              </a:ext>
            </a:extLst>
          </p:cNvPr>
          <p:cNvSpPr/>
          <p:nvPr/>
        </p:nvSpPr>
        <p:spPr>
          <a:xfrm>
            <a:off x="1889452"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Wirkungs-bereich</a:t>
            </a:r>
            <a:br>
              <a:rPr lang="de-DE" sz="700" b="0"/>
            </a:br>
            <a:r>
              <a:rPr lang="de-DE" sz="700" b="0"/>
              <a:t>Verwaltung </a:t>
            </a:r>
          </a:p>
        </p:txBody>
      </p:sp>
      <p:sp>
        <p:nvSpPr>
          <p:cNvPr id="69" name="Rechteck 68">
            <a:extLst>
              <a:ext uri="{FF2B5EF4-FFF2-40B4-BE49-F238E27FC236}">
                <a16:creationId xmlns:a16="http://schemas.microsoft.com/office/drawing/2014/main" id="{1D8A8E7B-0CF0-DFF3-72CA-8B3E32011F80}"/>
              </a:ext>
            </a:extLst>
          </p:cNvPr>
          <p:cNvSpPr/>
          <p:nvPr/>
        </p:nvSpPr>
        <p:spPr>
          <a:xfrm>
            <a:off x="410000"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Zielgruppe</a:t>
            </a:r>
            <a:br>
              <a:rPr lang="de-DE" sz="700" b="0"/>
            </a:br>
            <a:r>
              <a:rPr lang="de-DE" sz="700" b="0"/>
              <a:t>Minder-jährige</a:t>
            </a:r>
          </a:p>
        </p:txBody>
      </p:sp>
      <p:sp>
        <p:nvSpPr>
          <p:cNvPr id="70" name="Rechteck 69">
            <a:extLst>
              <a:ext uri="{FF2B5EF4-FFF2-40B4-BE49-F238E27FC236}">
                <a16:creationId xmlns:a16="http://schemas.microsoft.com/office/drawing/2014/main" id="{88DB11AE-C4A3-4885-09F3-BE55D96092C2}"/>
              </a:ext>
            </a:extLst>
          </p:cNvPr>
          <p:cNvSpPr/>
          <p:nvPr/>
        </p:nvSpPr>
        <p:spPr>
          <a:xfrm>
            <a:off x="1149726"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Zielgruppe</a:t>
            </a:r>
            <a:br>
              <a:rPr lang="de-DE" sz="700" b="0"/>
            </a:br>
            <a:r>
              <a:rPr lang="de-DE" sz="700" b="0"/>
              <a:t>Erwachsene</a:t>
            </a:r>
          </a:p>
        </p:txBody>
      </p:sp>
      <p:sp>
        <p:nvSpPr>
          <p:cNvPr id="72" name="Rechteck 71">
            <a:extLst>
              <a:ext uri="{FF2B5EF4-FFF2-40B4-BE49-F238E27FC236}">
                <a16:creationId xmlns:a16="http://schemas.microsoft.com/office/drawing/2014/main" id="{5BB04408-60E0-D19E-AF77-95981D9DBA2B}"/>
              </a:ext>
            </a:extLst>
          </p:cNvPr>
          <p:cNvSpPr/>
          <p:nvPr/>
        </p:nvSpPr>
        <p:spPr>
          <a:xfrm>
            <a:off x="4043145" y="170080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a:t>Mediation</a:t>
            </a:r>
          </a:p>
        </p:txBody>
      </p:sp>
      <p:sp>
        <p:nvSpPr>
          <p:cNvPr id="73" name="Rechteck 72">
            <a:extLst>
              <a:ext uri="{FF2B5EF4-FFF2-40B4-BE49-F238E27FC236}">
                <a16:creationId xmlns:a16="http://schemas.microsoft.com/office/drawing/2014/main" id="{7FE56A41-5CC0-7D1F-75D4-1F52A4D4643B}"/>
              </a:ext>
            </a:extLst>
          </p:cNvPr>
          <p:cNvSpPr/>
          <p:nvPr/>
        </p:nvSpPr>
        <p:spPr>
          <a:xfrm>
            <a:off x="4043144" y="3537088"/>
            <a:ext cx="684000" cy="6840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dirty="0"/>
              <a:t>Mediation</a:t>
            </a:r>
          </a:p>
        </p:txBody>
      </p:sp>
      <p:sp>
        <p:nvSpPr>
          <p:cNvPr id="74" name="Rechteck 73">
            <a:extLst>
              <a:ext uri="{FF2B5EF4-FFF2-40B4-BE49-F238E27FC236}">
                <a16:creationId xmlns:a16="http://schemas.microsoft.com/office/drawing/2014/main" id="{F6E5FAF5-0E35-FB08-8A9A-7DB8986DED7B}"/>
              </a:ext>
            </a:extLst>
          </p:cNvPr>
          <p:cNvSpPr/>
          <p:nvPr/>
        </p:nvSpPr>
        <p:spPr>
          <a:xfrm rot="5400000">
            <a:off x="852865" y="5233521"/>
            <a:ext cx="351398" cy="19442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800" b="0" dirty="0">
                <a:solidFill>
                  <a:schemeClr val="accent1"/>
                </a:solidFill>
              </a:rPr>
              <a:t>Legende</a:t>
            </a:r>
          </a:p>
        </p:txBody>
      </p:sp>
      <p:sp>
        <p:nvSpPr>
          <p:cNvPr id="75" name="Rechteck 74">
            <a:extLst>
              <a:ext uri="{FF2B5EF4-FFF2-40B4-BE49-F238E27FC236}">
                <a16:creationId xmlns:a16="http://schemas.microsoft.com/office/drawing/2014/main" id="{D28E52B3-3071-DDD1-9BDC-FED3655872DB}"/>
              </a:ext>
            </a:extLst>
          </p:cNvPr>
          <p:cNvSpPr/>
          <p:nvPr/>
        </p:nvSpPr>
        <p:spPr>
          <a:xfrm rot="16200000">
            <a:off x="-267560" y="4941224"/>
            <a:ext cx="972032"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a:t>Modelle</a:t>
            </a:r>
          </a:p>
        </p:txBody>
      </p:sp>
      <p:sp>
        <p:nvSpPr>
          <p:cNvPr id="76" name="Rechteck 75">
            <a:extLst>
              <a:ext uri="{FF2B5EF4-FFF2-40B4-BE49-F238E27FC236}">
                <a16:creationId xmlns:a16="http://schemas.microsoft.com/office/drawing/2014/main" id="{2B8A5F9C-B0EB-5C11-B561-E99168D63D93}"/>
              </a:ext>
            </a:extLst>
          </p:cNvPr>
          <p:cNvSpPr/>
          <p:nvPr/>
        </p:nvSpPr>
        <p:spPr>
          <a:xfrm>
            <a:off x="3440832" y="5063154"/>
            <a:ext cx="864096"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t>OSKR CH</a:t>
            </a:r>
          </a:p>
        </p:txBody>
      </p:sp>
      <p:sp>
        <p:nvSpPr>
          <p:cNvPr id="77" name="Rechteck 76">
            <a:extLst>
              <a:ext uri="{FF2B5EF4-FFF2-40B4-BE49-F238E27FC236}">
                <a16:creationId xmlns:a16="http://schemas.microsoft.com/office/drawing/2014/main" id="{B1D2F5E9-2D22-DA4E-05F5-9C26587011AB}"/>
              </a:ext>
            </a:extLst>
          </p:cNvPr>
          <p:cNvSpPr/>
          <p:nvPr/>
        </p:nvSpPr>
        <p:spPr>
          <a:xfrm>
            <a:off x="781033" y="5063154"/>
            <a:ext cx="864096"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t>UN-KRA</a:t>
            </a:r>
          </a:p>
        </p:txBody>
      </p:sp>
      <p:sp>
        <p:nvSpPr>
          <p:cNvPr id="78" name="Rechteck 77">
            <a:extLst>
              <a:ext uri="{FF2B5EF4-FFF2-40B4-BE49-F238E27FC236}">
                <a16:creationId xmlns:a16="http://schemas.microsoft.com/office/drawing/2014/main" id="{05DCFF1A-1E94-25AA-E180-4CF3C8ECB886}"/>
              </a:ext>
            </a:extLst>
          </p:cNvPr>
          <p:cNvSpPr/>
          <p:nvPr/>
        </p:nvSpPr>
        <p:spPr>
          <a:xfrm>
            <a:off x="4592960" y="5063154"/>
            <a:ext cx="864096"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a:t>OS</a:t>
            </a:r>
          </a:p>
        </p:txBody>
      </p:sp>
      <p:sp>
        <p:nvSpPr>
          <p:cNvPr id="79" name="Rechteck 78">
            <a:extLst>
              <a:ext uri="{FF2B5EF4-FFF2-40B4-BE49-F238E27FC236}">
                <a16:creationId xmlns:a16="http://schemas.microsoft.com/office/drawing/2014/main" id="{B7042B48-27B6-7B93-6E62-819BA3BBC5F1}"/>
              </a:ext>
            </a:extLst>
          </p:cNvPr>
          <p:cNvSpPr/>
          <p:nvPr/>
        </p:nvSpPr>
        <p:spPr>
          <a:xfrm>
            <a:off x="756890" y="4625248"/>
            <a:ext cx="2179886"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t>(1) UN-KRA - Modell</a:t>
            </a:r>
          </a:p>
        </p:txBody>
      </p:sp>
      <p:sp>
        <p:nvSpPr>
          <p:cNvPr id="80" name="Rechteck 79">
            <a:extLst>
              <a:ext uri="{FF2B5EF4-FFF2-40B4-BE49-F238E27FC236}">
                <a16:creationId xmlns:a16="http://schemas.microsoft.com/office/drawing/2014/main" id="{849418C9-AA82-35FD-2A8C-A60F7FFA0D4E}"/>
              </a:ext>
            </a:extLst>
          </p:cNvPr>
          <p:cNvSpPr/>
          <p:nvPr/>
        </p:nvSpPr>
        <p:spPr>
          <a:xfrm>
            <a:off x="3390194" y="4582985"/>
            <a:ext cx="2138870"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t>(2) Föderales Modell</a:t>
            </a:r>
          </a:p>
        </p:txBody>
      </p:sp>
      <p:sp>
        <p:nvSpPr>
          <p:cNvPr id="12" name="Textfeld 11">
            <a:extLst>
              <a:ext uri="{FF2B5EF4-FFF2-40B4-BE49-F238E27FC236}">
                <a16:creationId xmlns:a16="http://schemas.microsoft.com/office/drawing/2014/main" id="{33D73CB6-7096-A242-DF5C-5CD2912F99C0}"/>
              </a:ext>
            </a:extLst>
          </p:cNvPr>
          <p:cNvSpPr txBox="1"/>
          <p:nvPr/>
        </p:nvSpPr>
        <p:spPr>
          <a:xfrm>
            <a:off x="4286648" y="5013176"/>
            <a:ext cx="351378" cy="369332"/>
          </a:xfrm>
          <a:prstGeom prst="rect">
            <a:avLst/>
          </a:prstGeom>
          <a:noFill/>
        </p:spPr>
        <p:txBody>
          <a:bodyPr wrap="none" rtlCol="0">
            <a:spAutoFit/>
          </a:bodyPr>
          <a:lstStyle/>
          <a:p>
            <a:r>
              <a:rPr lang="de-CH" sz="1800" dirty="0">
                <a:solidFill>
                  <a:schemeClr val="accent1"/>
                </a:solidFill>
              </a:rPr>
              <a:t>&amp;</a:t>
            </a:r>
            <a:endParaRPr lang="de-CH" dirty="0">
              <a:solidFill>
                <a:schemeClr val="accent1"/>
              </a:solidFill>
            </a:endParaRPr>
          </a:p>
        </p:txBody>
      </p:sp>
      <p:sp>
        <p:nvSpPr>
          <p:cNvPr id="81" name="Rechteck 80">
            <a:extLst>
              <a:ext uri="{FF2B5EF4-FFF2-40B4-BE49-F238E27FC236}">
                <a16:creationId xmlns:a16="http://schemas.microsoft.com/office/drawing/2014/main" id="{EB0DFFB0-E7BF-6E52-E44D-3A98886F6A38}"/>
              </a:ext>
            </a:extLst>
          </p:cNvPr>
          <p:cNvSpPr/>
          <p:nvPr/>
        </p:nvSpPr>
        <p:spPr>
          <a:xfrm>
            <a:off x="1987521" y="5063154"/>
            <a:ext cx="864096"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a:t>OS</a:t>
            </a:r>
          </a:p>
        </p:txBody>
      </p:sp>
      <p:sp>
        <p:nvSpPr>
          <p:cNvPr id="82" name="Textfeld 81">
            <a:extLst>
              <a:ext uri="{FF2B5EF4-FFF2-40B4-BE49-F238E27FC236}">
                <a16:creationId xmlns:a16="http://schemas.microsoft.com/office/drawing/2014/main" id="{04AE9FC8-4934-6C29-215F-FD2B56CD9271}"/>
              </a:ext>
            </a:extLst>
          </p:cNvPr>
          <p:cNvSpPr txBox="1"/>
          <p:nvPr/>
        </p:nvSpPr>
        <p:spPr>
          <a:xfrm>
            <a:off x="1653791" y="5013176"/>
            <a:ext cx="351378" cy="369332"/>
          </a:xfrm>
          <a:prstGeom prst="rect">
            <a:avLst/>
          </a:prstGeom>
          <a:noFill/>
        </p:spPr>
        <p:txBody>
          <a:bodyPr wrap="none" rtlCol="0">
            <a:spAutoFit/>
          </a:bodyPr>
          <a:lstStyle/>
          <a:p>
            <a:r>
              <a:rPr lang="de-CH" sz="1800">
                <a:solidFill>
                  <a:schemeClr val="accent1"/>
                </a:solidFill>
              </a:rPr>
              <a:t>&amp;</a:t>
            </a:r>
            <a:endParaRPr lang="de-CH">
              <a:solidFill>
                <a:schemeClr val="accent1"/>
              </a:solidFill>
            </a:endParaRPr>
          </a:p>
        </p:txBody>
      </p:sp>
      <p:cxnSp>
        <p:nvCxnSpPr>
          <p:cNvPr id="14" name="Gerade Verbindung 13">
            <a:extLst>
              <a:ext uri="{FF2B5EF4-FFF2-40B4-BE49-F238E27FC236}">
                <a16:creationId xmlns:a16="http://schemas.microsoft.com/office/drawing/2014/main" id="{3117CE8F-C051-3CBA-1E83-4206519C28B7}"/>
              </a:ext>
            </a:extLst>
          </p:cNvPr>
          <p:cNvCxnSpPr>
            <a:cxnSpLocks/>
          </p:cNvCxnSpPr>
          <p:nvPr/>
        </p:nvCxnSpPr>
        <p:spPr>
          <a:xfrm>
            <a:off x="-198" y="4437112"/>
            <a:ext cx="9906198" cy="6457"/>
          </a:xfrm>
          <a:prstGeom prst="line">
            <a:avLst/>
          </a:prstGeom>
        </p:spPr>
        <p:style>
          <a:lnRef idx="2">
            <a:schemeClr val="accent1"/>
          </a:lnRef>
          <a:fillRef idx="0">
            <a:schemeClr val="accent1"/>
          </a:fillRef>
          <a:effectRef idx="1">
            <a:schemeClr val="accent1"/>
          </a:effectRef>
          <a:fontRef idx="minor">
            <a:schemeClr val="tx1"/>
          </a:fontRef>
        </p:style>
      </p:cxnSp>
      <p:sp>
        <p:nvSpPr>
          <p:cNvPr id="83" name="Rechteck 82">
            <a:extLst>
              <a:ext uri="{FF2B5EF4-FFF2-40B4-BE49-F238E27FC236}">
                <a16:creationId xmlns:a16="http://schemas.microsoft.com/office/drawing/2014/main" id="{924E7E21-74F1-F0EE-D7AA-41763EC39E36}"/>
              </a:ext>
            </a:extLst>
          </p:cNvPr>
          <p:cNvSpPr/>
          <p:nvPr/>
        </p:nvSpPr>
        <p:spPr>
          <a:xfrm>
            <a:off x="6537176" y="5085184"/>
            <a:ext cx="1296144"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b="0"/>
              <a:t>(a) </a:t>
            </a:r>
            <a:r>
              <a:rPr lang="de-CH" sz="1100" b="0" err="1"/>
              <a:t>Verwaltungsm</a:t>
            </a:r>
            <a:r>
              <a:rPr lang="de-CH" sz="1100" b="0"/>
              <a:t>.</a:t>
            </a:r>
          </a:p>
        </p:txBody>
      </p:sp>
      <p:sp>
        <p:nvSpPr>
          <p:cNvPr id="84" name="Rechteck 83">
            <a:extLst>
              <a:ext uri="{FF2B5EF4-FFF2-40B4-BE49-F238E27FC236}">
                <a16:creationId xmlns:a16="http://schemas.microsoft.com/office/drawing/2014/main" id="{C094D6B4-56EC-E6D7-B43E-DF7B5928AB54}"/>
              </a:ext>
            </a:extLst>
          </p:cNvPr>
          <p:cNvSpPr/>
          <p:nvPr/>
        </p:nvSpPr>
        <p:spPr>
          <a:xfrm>
            <a:off x="8121352" y="5085184"/>
            <a:ext cx="1296144"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b="0" dirty="0"/>
              <a:t>(b) Mandatsmodell</a:t>
            </a:r>
          </a:p>
        </p:txBody>
      </p:sp>
      <p:sp>
        <p:nvSpPr>
          <p:cNvPr id="85" name="Rechteck 84">
            <a:extLst>
              <a:ext uri="{FF2B5EF4-FFF2-40B4-BE49-F238E27FC236}">
                <a16:creationId xmlns:a16="http://schemas.microsoft.com/office/drawing/2014/main" id="{0FADA110-CAD2-8CAE-7055-7B8B97B68D6E}"/>
              </a:ext>
            </a:extLst>
          </p:cNvPr>
          <p:cNvSpPr/>
          <p:nvPr/>
        </p:nvSpPr>
        <p:spPr>
          <a:xfrm>
            <a:off x="6511059" y="4581128"/>
            <a:ext cx="2906427" cy="3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t>Öffentlich-rechtliche Institution (1 oder 2)</a:t>
            </a:r>
          </a:p>
        </p:txBody>
      </p:sp>
      <p:sp>
        <p:nvSpPr>
          <p:cNvPr id="86" name="Rechteck 85">
            <a:extLst>
              <a:ext uri="{FF2B5EF4-FFF2-40B4-BE49-F238E27FC236}">
                <a16:creationId xmlns:a16="http://schemas.microsoft.com/office/drawing/2014/main" id="{7E3ACE93-021A-0B73-3BE7-FB09FD9EB232}"/>
              </a:ext>
            </a:extLst>
          </p:cNvPr>
          <p:cNvSpPr/>
          <p:nvPr/>
        </p:nvSpPr>
        <p:spPr>
          <a:xfrm>
            <a:off x="4665248" y="5864904"/>
            <a:ext cx="2520000" cy="36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accent1"/>
                </a:solidFill>
              </a:rPr>
              <a:t>OSKR CH =</a:t>
            </a:r>
            <a:br>
              <a:rPr lang="de-CH" sz="1200" b="0" dirty="0">
                <a:solidFill>
                  <a:schemeClr val="accent1"/>
                </a:solidFill>
              </a:rPr>
            </a:br>
            <a:r>
              <a:rPr lang="de-CH" sz="1200" b="0" dirty="0">
                <a:solidFill>
                  <a:schemeClr val="accent1"/>
                </a:solidFill>
              </a:rPr>
              <a:t>Forderungen gemäss Motion Noser</a:t>
            </a:r>
          </a:p>
        </p:txBody>
      </p:sp>
      <p:sp>
        <p:nvSpPr>
          <p:cNvPr id="87" name="Rechteck 86">
            <a:extLst>
              <a:ext uri="{FF2B5EF4-FFF2-40B4-BE49-F238E27FC236}">
                <a16:creationId xmlns:a16="http://schemas.microsoft.com/office/drawing/2014/main" id="{21F65D10-8573-56DD-A41E-291CED40C770}"/>
              </a:ext>
            </a:extLst>
          </p:cNvPr>
          <p:cNvSpPr/>
          <p:nvPr/>
        </p:nvSpPr>
        <p:spPr>
          <a:xfrm>
            <a:off x="2072680" y="5877312"/>
            <a:ext cx="2520000" cy="36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accent1"/>
                </a:solidFill>
              </a:rPr>
              <a:t>UN-KRA =</a:t>
            </a:r>
            <a:br>
              <a:rPr lang="de-CH" sz="1200" b="0" dirty="0">
                <a:solidFill>
                  <a:schemeClr val="accent1"/>
                </a:solidFill>
              </a:rPr>
            </a:br>
            <a:r>
              <a:rPr lang="de-CH" sz="1200" b="0" dirty="0">
                <a:solidFill>
                  <a:schemeClr val="accent1"/>
                </a:solidFill>
              </a:rPr>
              <a:t>Forderungen gemäss UN-KRA</a:t>
            </a:r>
          </a:p>
        </p:txBody>
      </p:sp>
      <p:sp>
        <p:nvSpPr>
          <p:cNvPr id="88" name="Rechteck 87">
            <a:extLst>
              <a:ext uri="{FF2B5EF4-FFF2-40B4-BE49-F238E27FC236}">
                <a16:creationId xmlns:a16="http://schemas.microsoft.com/office/drawing/2014/main" id="{EF030972-1757-D5A5-46EB-7286FC7C817F}"/>
              </a:ext>
            </a:extLst>
          </p:cNvPr>
          <p:cNvSpPr/>
          <p:nvPr/>
        </p:nvSpPr>
        <p:spPr>
          <a:xfrm>
            <a:off x="7257536" y="5866271"/>
            <a:ext cx="2520000" cy="36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200" b="0" dirty="0">
                <a:solidFill>
                  <a:schemeClr val="accent1"/>
                </a:solidFill>
              </a:rPr>
              <a:t>OS =</a:t>
            </a:r>
            <a:br>
              <a:rPr lang="de-CH" sz="1200" b="0" dirty="0">
                <a:solidFill>
                  <a:schemeClr val="accent1"/>
                </a:solidFill>
              </a:rPr>
            </a:br>
            <a:r>
              <a:rPr lang="de-CH" sz="1200" b="0" dirty="0">
                <a:solidFill>
                  <a:schemeClr val="accent1"/>
                </a:solidFill>
              </a:rPr>
              <a:t>Eidg., kantonale und kommunale OS</a:t>
            </a:r>
          </a:p>
        </p:txBody>
      </p:sp>
      <p:cxnSp>
        <p:nvCxnSpPr>
          <p:cNvPr id="89" name="Gerade Verbindung 88">
            <a:extLst>
              <a:ext uri="{FF2B5EF4-FFF2-40B4-BE49-F238E27FC236}">
                <a16:creationId xmlns:a16="http://schemas.microsoft.com/office/drawing/2014/main" id="{C28B8068-470D-19F3-EF39-57886154FF24}"/>
              </a:ext>
            </a:extLst>
          </p:cNvPr>
          <p:cNvCxnSpPr>
            <a:cxnSpLocks/>
          </p:cNvCxnSpPr>
          <p:nvPr/>
        </p:nvCxnSpPr>
        <p:spPr>
          <a:xfrm>
            <a:off x="-15552" y="5726799"/>
            <a:ext cx="9906198" cy="64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a:extLst>
              <a:ext uri="{FF2B5EF4-FFF2-40B4-BE49-F238E27FC236}">
                <a16:creationId xmlns:a16="http://schemas.microsoft.com/office/drawing/2014/main" id="{902CBADF-F0A2-5A47-A414-668C2DC7B3B7}"/>
              </a:ext>
            </a:extLst>
          </p:cNvPr>
          <p:cNvCxnSpPr/>
          <p:nvPr/>
        </p:nvCxnSpPr>
        <p:spPr>
          <a:xfrm>
            <a:off x="6033120" y="4443569"/>
            <a:ext cx="0" cy="1289687"/>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hteck 3">
            <a:extLst>
              <a:ext uri="{FF2B5EF4-FFF2-40B4-BE49-F238E27FC236}">
                <a16:creationId xmlns:a16="http://schemas.microsoft.com/office/drawing/2014/main" id="{B2A73636-40FB-DAFB-BC0B-EF46C9978535}"/>
              </a:ext>
            </a:extLst>
          </p:cNvPr>
          <p:cNvSpPr/>
          <p:nvPr/>
        </p:nvSpPr>
        <p:spPr>
          <a:xfrm>
            <a:off x="4048505" y="2644011"/>
            <a:ext cx="684000" cy="684000"/>
          </a:xfrm>
          <a:prstGeom prst="rect">
            <a:avLst/>
          </a:prstGeom>
          <a:solidFill>
            <a:schemeClr val="accent5"/>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0" dirty="0">
                <a:solidFill>
                  <a:schemeClr val="bg1"/>
                </a:solidFill>
              </a:rPr>
              <a:t>Mediation</a:t>
            </a:r>
          </a:p>
        </p:txBody>
      </p:sp>
    </p:spTree>
    <p:extLst>
      <p:ext uri="{BB962C8B-B14F-4D97-AF65-F5344CB8AC3E}">
        <p14:creationId xmlns:p14="http://schemas.microsoft.com/office/powerpoint/2010/main" val="87720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FB86F4-53E4-896C-005F-D5B6FF466523}"/>
              </a:ext>
            </a:extLst>
          </p:cNvPr>
          <p:cNvSpPr>
            <a:spLocks noGrp="1"/>
          </p:cNvSpPr>
          <p:nvPr>
            <p:ph type="title"/>
          </p:nvPr>
        </p:nvSpPr>
        <p:spPr/>
        <p:txBody>
          <a:bodyPr>
            <a:normAutofit/>
          </a:bodyPr>
          <a:lstStyle/>
          <a:p>
            <a:r>
              <a:rPr lang="de-CH" dirty="0"/>
              <a:t>2025/2026  - Transfer unabhängig des öffentlich-rechtlichen Modells und einer anderen </a:t>
            </a:r>
            <a:r>
              <a:rPr lang="de-CH" dirty="0" err="1"/>
              <a:t>Mandatsvergabung</a:t>
            </a:r>
            <a:r>
              <a:rPr lang="de-CH" dirty="0"/>
              <a:t>  </a:t>
            </a:r>
          </a:p>
        </p:txBody>
      </p:sp>
      <p:sp>
        <p:nvSpPr>
          <p:cNvPr id="4" name="Textplatzhalter 3">
            <a:extLst>
              <a:ext uri="{FF2B5EF4-FFF2-40B4-BE49-F238E27FC236}">
                <a16:creationId xmlns:a16="http://schemas.microsoft.com/office/drawing/2014/main" id="{5102D6DE-1647-4548-8184-207CDB6E23CA}"/>
              </a:ext>
            </a:extLst>
          </p:cNvPr>
          <p:cNvSpPr>
            <a:spLocks noGrp="1"/>
          </p:cNvSpPr>
          <p:nvPr>
            <p:ph type="body" sz="quarter" idx="14"/>
          </p:nvPr>
        </p:nvSpPr>
        <p:spPr/>
        <p:txBody>
          <a:bodyPr/>
          <a:lstStyle/>
          <a:p>
            <a:r>
              <a:rPr lang="de-CH" dirty="0"/>
              <a:t>GESETZGEBUNG</a:t>
            </a:r>
          </a:p>
        </p:txBody>
      </p:sp>
      <p:sp>
        <p:nvSpPr>
          <p:cNvPr id="5" name="Datumsplatzhalter 4">
            <a:extLst>
              <a:ext uri="{FF2B5EF4-FFF2-40B4-BE49-F238E27FC236}">
                <a16:creationId xmlns:a16="http://schemas.microsoft.com/office/drawing/2014/main" id="{046C7CE5-3965-7D14-40E1-786101AF1D11}"/>
              </a:ext>
            </a:extLst>
          </p:cNvPr>
          <p:cNvSpPr>
            <a:spLocks noGrp="1"/>
          </p:cNvSpPr>
          <p:nvPr>
            <p:ph type="dt" sz="half" idx="15"/>
          </p:nvPr>
        </p:nvSpPr>
        <p:spPr/>
        <p:txBody>
          <a:bodyPr/>
          <a:lstStyle/>
          <a:p>
            <a:fld id="{842C17FA-4781-B74C-82FA-5601003E381E}" type="datetime1">
              <a:rPr lang="de-CH" smtClean="0"/>
              <a:t>28.09.23</a:t>
            </a:fld>
            <a:endParaRPr lang="de-CH"/>
          </a:p>
        </p:txBody>
      </p:sp>
      <p:sp>
        <p:nvSpPr>
          <p:cNvPr id="6" name="Fußzeilenplatzhalter 5">
            <a:extLst>
              <a:ext uri="{FF2B5EF4-FFF2-40B4-BE49-F238E27FC236}">
                <a16:creationId xmlns:a16="http://schemas.microsoft.com/office/drawing/2014/main" id="{15F05CB6-9643-D639-4F3F-1716AE65AF74}"/>
              </a:ext>
            </a:extLst>
          </p:cNvPr>
          <p:cNvSpPr>
            <a:spLocks noGrp="1"/>
          </p:cNvSpPr>
          <p:nvPr>
            <p:ph type="ftr" sz="quarter" idx="16"/>
          </p:nvPr>
        </p:nvSpPr>
        <p:spPr/>
        <p:txBody>
          <a:body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A8A43BB6-CEA6-AB66-A6B5-8C1B44A4B95B}"/>
              </a:ext>
            </a:extLst>
          </p:cNvPr>
          <p:cNvSpPr>
            <a:spLocks noGrp="1"/>
          </p:cNvSpPr>
          <p:nvPr>
            <p:ph type="sldNum" sz="quarter" idx="17"/>
          </p:nvPr>
        </p:nvSpPr>
        <p:spPr/>
        <p:txBody>
          <a:bodyPr/>
          <a:lstStyle/>
          <a:p>
            <a:fld id="{413592DA-FECF-9D4F-9E43-6ED9FA31EF31}" type="slidenum">
              <a:rPr lang="de-CH" smtClean="0"/>
              <a:pPr/>
              <a:t>5</a:t>
            </a:fld>
            <a:endParaRPr lang="de-CH"/>
          </a:p>
        </p:txBody>
      </p:sp>
      <p:sp>
        <p:nvSpPr>
          <p:cNvPr id="32" name="Inhaltsplatzhalter 31">
            <a:extLst>
              <a:ext uri="{FF2B5EF4-FFF2-40B4-BE49-F238E27FC236}">
                <a16:creationId xmlns:a16="http://schemas.microsoft.com/office/drawing/2014/main" id="{016DF50E-C77E-F816-673D-A9E651A830F8}"/>
              </a:ext>
            </a:extLst>
          </p:cNvPr>
          <p:cNvSpPr>
            <a:spLocks noGrp="1"/>
          </p:cNvSpPr>
          <p:nvPr>
            <p:ph sz="quarter" idx="13"/>
          </p:nvPr>
        </p:nvSpPr>
        <p:spPr>
          <a:xfrm>
            <a:off x="639764" y="1628775"/>
            <a:ext cx="4313236" cy="601129"/>
          </a:xfrm>
        </p:spPr>
        <p:txBody>
          <a:bodyPr/>
          <a:lstStyle/>
          <a:p>
            <a:pPr marL="0" indent="0">
              <a:buNone/>
            </a:pPr>
            <a:r>
              <a:rPr lang="de-CH" sz="1000" dirty="0"/>
              <a:t>Die privatrechtliche Stiftung wird 2025/2026, falls gewünscht, unabhängig des gewählten Modells und der Vergabung an eine Institution das ganze Wissen sowie den Brand inkl. Websites transferieren</a:t>
            </a:r>
          </a:p>
        </p:txBody>
      </p:sp>
      <p:sp>
        <p:nvSpPr>
          <p:cNvPr id="34" name="Rechteck 33">
            <a:extLst>
              <a:ext uri="{FF2B5EF4-FFF2-40B4-BE49-F238E27FC236}">
                <a16:creationId xmlns:a16="http://schemas.microsoft.com/office/drawing/2014/main" id="{EE06DF28-E905-629A-9428-966B55F8E97B}"/>
              </a:ext>
            </a:extLst>
          </p:cNvPr>
          <p:cNvSpPr/>
          <p:nvPr/>
        </p:nvSpPr>
        <p:spPr>
          <a:xfrm>
            <a:off x="660399" y="5389897"/>
            <a:ext cx="1751101" cy="912813"/>
          </a:xfrm>
          <a:prstGeom prst="rect">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000" dirty="0">
                <a:latin typeface="PT Sans" panose="020B0503020203020204" pitchFamily="34" charset="77"/>
              </a:rPr>
              <a:t>Verwaltungs-modell</a:t>
            </a:r>
          </a:p>
        </p:txBody>
      </p:sp>
      <p:sp>
        <p:nvSpPr>
          <p:cNvPr id="35" name="Richtungspfeil 34">
            <a:extLst>
              <a:ext uri="{FF2B5EF4-FFF2-40B4-BE49-F238E27FC236}">
                <a16:creationId xmlns:a16="http://schemas.microsoft.com/office/drawing/2014/main" id="{A56C054F-82C4-0504-D74F-56BA7A710E79}"/>
              </a:ext>
            </a:extLst>
          </p:cNvPr>
          <p:cNvSpPr/>
          <p:nvPr/>
        </p:nvSpPr>
        <p:spPr>
          <a:xfrm>
            <a:off x="5385048" y="5613586"/>
            <a:ext cx="1512168" cy="43207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000" dirty="0">
                <a:latin typeface="PT Sans" panose="020B0503020203020204" pitchFamily="34" charset="77"/>
              </a:rPr>
              <a:t>Transfer</a:t>
            </a:r>
          </a:p>
        </p:txBody>
      </p:sp>
      <p:pic>
        <p:nvPicPr>
          <p:cNvPr id="36" name="Picture 8">
            <a:extLst>
              <a:ext uri="{FF2B5EF4-FFF2-40B4-BE49-F238E27FC236}">
                <a16:creationId xmlns:a16="http://schemas.microsoft.com/office/drawing/2014/main" id="{528011BA-9C57-3886-FBC5-A7CA864017C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080792" y="5373216"/>
            <a:ext cx="1396580" cy="912813"/>
          </a:xfrm>
          <a:prstGeom prst="rect">
            <a:avLst/>
          </a:prstGeom>
        </p:spPr>
      </p:pic>
      <p:grpSp>
        <p:nvGrpSpPr>
          <p:cNvPr id="49" name="Gruppieren 48">
            <a:extLst>
              <a:ext uri="{FF2B5EF4-FFF2-40B4-BE49-F238E27FC236}">
                <a16:creationId xmlns:a16="http://schemas.microsoft.com/office/drawing/2014/main" id="{CD218EE0-0FE2-4920-55C6-DE33C4087314}"/>
              </a:ext>
            </a:extLst>
          </p:cNvPr>
          <p:cNvGrpSpPr/>
          <p:nvPr/>
        </p:nvGrpSpPr>
        <p:grpSpPr>
          <a:xfrm>
            <a:off x="7771357" y="5085184"/>
            <a:ext cx="1396580" cy="1584176"/>
            <a:chOff x="7727635" y="5085184"/>
            <a:chExt cx="1396580" cy="1584176"/>
          </a:xfrm>
        </p:grpSpPr>
        <p:pic>
          <p:nvPicPr>
            <p:cNvPr id="33" name="Inhaltsplatzhalter 12" descr="Bank Silhouette">
              <a:extLst>
                <a:ext uri="{FF2B5EF4-FFF2-40B4-BE49-F238E27FC236}">
                  <a16:creationId xmlns:a16="http://schemas.microsoft.com/office/drawing/2014/main" id="{EE47C212-EEF2-ED99-0C45-1CA826961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auto">
            <a:xfrm>
              <a:off x="7858743" y="5754960"/>
              <a:ext cx="914400" cy="91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8">
              <a:extLst>
                <a:ext uri="{FF2B5EF4-FFF2-40B4-BE49-F238E27FC236}">
                  <a16:creationId xmlns:a16="http://schemas.microsoft.com/office/drawing/2014/main" id="{D4A1C2BB-5E89-D221-3267-BB5D5FC0C0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727635" y="5085184"/>
              <a:ext cx="1396580" cy="912813"/>
            </a:xfrm>
            <a:prstGeom prst="rect">
              <a:avLst/>
            </a:prstGeom>
          </p:spPr>
        </p:pic>
      </p:grpSp>
      <p:sp>
        <p:nvSpPr>
          <p:cNvPr id="38" name="Rechteck 37">
            <a:extLst>
              <a:ext uri="{FF2B5EF4-FFF2-40B4-BE49-F238E27FC236}">
                <a16:creationId xmlns:a16="http://schemas.microsoft.com/office/drawing/2014/main" id="{A6110042-ED3D-DFF7-58F3-D102723479BB}"/>
              </a:ext>
            </a:extLst>
          </p:cNvPr>
          <p:cNvSpPr/>
          <p:nvPr/>
        </p:nvSpPr>
        <p:spPr>
          <a:xfrm>
            <a:off x="681038" y="2780928"/>
            <a:ext cx="1751101" cy="912813"/>
          </a:xfrm>
          <a:prstGeom prst="rect">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000" dirty="0">
                <a:latin typeface="PT Sans" panose="020B0503020203020204" pitchFamily="34" charset="77"/>
              </a:rPr>
              <a:t>Mandats-modell</a:t>
            </a:r>
          </a:p>
        </p:txBody>
      </p:sp>
      <p:sp>
        <p:nvSpPr>
          <p:cNvPr id="39" name="Richtungspfeil 38">
            <a:extLst>
              <a:ext uri="{FF2B5EF4-FFF2-40B4-BE49-F238E27FC236}">
                <a16:creationId xmlns:a16="http://schemas.microsoft.com/office/drawing/2014/main" id="{DCBB92E7-DDEA-6FBF-AF64-835707ED8B68}"/>
              </a:ext>
            </a:extLst>
          </p:cNvPr>
          <p:cNvSpPr/>
          <p:nvPr/>
        </p:nvSpPr>
        <p:spPr>
          <a:xfrm>
            <a:off x="5385048" y="2231274"/>
            <a:ext cx="1512168" cy="43207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000" dirty="0">
              <a:latin typeface="PT Sans" panose="020B0503020203020204" pitchFamily="34" charset="77"/>
            </a:endParaRPr>
          </a:p>
        </p:txBody>
      </p:sp>
      <p:pic>
        <p:nvPicPr>
          <p:cNvPr id="40" name="Picture 8">
            <a:extLst>
              <a:ext uri="{FF2B5EF4-FFF2-40B4-BE49-F238E27FC236}">
                <a16:creationId xmlns:a16="http://schemas.microsoft.com/office/drawing/2014/main" id="{B53E433A-F6C1-9B46-2DFE-6CCD4F9254A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080792" y="1990904"/>
            <a:ext cx="1396580" cy="912813"/>
          </a:xfrm>
          <a:prstGeom prst="rect">
            <a:avLst/>
          </a:prstGeom>
        </p:spPr>
      </p:pic>
      <p:grpSp>
        <p:nvGrpSpPr>
          <p:cNvPr id="52" name="Gruppieren 51">
            <a:extLst>
              <a:ext uri="{FF2B5EF4-FFF2-40B4-BE49-F238E27FC236}">
                <a16:creationId xmlns:a16="http://schemas.microsoft.com/office/drawing/2014/main" id="{EC331562-2D78-67F4-7096-57CE2C46AFD7}"/>
              </a:ext>
            </a:extLst>
          </p:cNvPr>
          <p:cNvGrpSpPr/>
          <p:nvPr/>
        </p:nvGrpSpPr>
        <p:grpSpPr>
          <a:xfrm>
            <a:off x="7521798" y="1465620"/>
            <a:ext cx="1895698" cy="1963380"/>
            <a:chOff x="7521798" y="1393612"/>
            <a:chExt cx="1895698" cy="1963380"/>
          </a:xfrm>
        </p:grpSpPr>
        <p:pic>
          <p:nvPicPr>
            <p:cNvPr id="41" name="Grafik 40" descr="Lager Silhouette">
              <a:extLst>
                <a:ext uri="{FF2B5EF4-FFF2-40B4-BE49-F238E27FC236}">
                  <a16:creationId xmlns:a16="http://schemas.microsoft.com/office/drawing/2014/main" id="{F61C66D8-7FF4-5679-3119-8703498987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2447" y="2442592"/>
              <a:ext cx="914400" cy="914400"/>
            </a:xfrm>
            <a:prstGeom prst="rect">
              <a:avLst/>
            </a:prstGeom>
          </p:spPr>
        </p:pic>
        <p:pic>
          <p:nvPicPr>
            <p:cNvPr id="42" name="Picture 8">
              <a:extLst>
                <a:ext uri="{FF2B5EF4-FFF2-40B4-BE49-F238E27FC236}">
                  <a16:creationId xmlns:a16="http://schemas.microsoft.com/office/drawing/2014/main" id="{F196A738-FD06-3093-D0A0-1C4290C7E4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796911" y="1724099"/>
              <a:ext cx="1345472" cy="912813"/>
            </a:xfrm>
            <a:prstGeom prst="rect">
              <a:avLst/>
            </a:prstGeom>
          </p:spPr>
        </p:pic>
        <p:sp>
          <p:nvSpPr>
            <p:cNvPr id="43" name="Textfeld 42">
              <a:extLst>
                <a:ext uri="{FF2B5EF4-FFF2-40B4-BE49-F238E27FC236}">
                  <a16:creationId xmlns:a16="http://schemas.microsoft.com/office/drawing/2014/main" id="{3DF33E83-2598-96CC-3D55-B5D3F722ED9D}"/>
                </a:ext>
              </a:extLst>
            </p:cNvPr>
            <p:cNvSpPr txBox="1"/>
            <p:nvPr/>
          </p:nvSpPr>
          <p:spPr>
            <a:xfrm>
              <a:off x="7521798" y="1393612"/>
              <a:ext cx="1895698" cy="523220"/>
            </a:xfrm>
            <a:prstGeom prst="rect">
              <a:avLst/>
            </a:prstGeom>
            <a:noFill/>
          </p:spPr>
          <p:txBody>
            <a:bodyPr wrap="square" rtlCol="0">
              <a:spAutoFit/>
            </a:bodyPr>
            <a:lstStyle/>
            <a:p>
              <a:r>
                <a:rPr lang="de-CH" sz="1400" dirty="0">
                  <a:solidFill>
                    <a:schemeClr val="tx1">
                      <a:lumMod val="65000"/>
                      <a:lumOff val="35000"/>
                    </a:schemeClr>
                  </a:solidFill>
                  <a:latin typeface="PT Sans" panose="020B0503020203020204" pitchFamily="34" charset="77"/>
                </a:rPr>
                <a:t>Stiftung Ombudsstelle Kinderrechte Schweiz</a:t>
              </a:r>
            </a:p>
          </p:txBody>
        </p:sp>
      </p:grpSp>
      <p:sp>
        <p:nvSpPr>
          <p:cNvPr id="44" name="Richtungspfeil 43">
            <a:extLst>
              <a:ext uri="{FF2B5EF4-FFF2-40B4-BE49-F238E27FC236}">
                <a16:creationId xmlns:a16="http://schemas.microsoft.com/office/drawing/2014/main" id="{0E7C193D-DE11-7BFC-4A74-CEB41421001D}"/>
              </a:ext>
            </a:extLst>
          </p:cNvPr>
          <p:cNvSpPr/>
          <p:nvPr/>
        </p:nvSpPr>
        <p:spPr>
          <a:xfrm>
            <a:off x="5385048" y="4005052"/>
            <a:ext cx="1512168" cy="43207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000" dirty="0">
                <a:latin typeface="PT Sans" panose="020B0503020203020204" pitchFamily="34" charset="77"/>
              </a:rPr>
              <a:t>Transfer</a:t>
            </a:r>
          </a:p>
        </p:txBody>
      </p:sp>
      <p:pic>
        <p:nvPicPr>
          <p:cNvPr id="46" name="Picture 8">
            <a:extLst>
              <a:ext uri="{FF2B5EF4-FFF2-40B4-BE49-F238E27FC236}">
                <a16:creationId xmlns:a16="http://schemas.microsoft.com/office/drawing/2014/main" id="{C1CC81FF-C0AE-3DFD-D400-7DEE5CEC95A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080792" y="3764682"/>
            <a:ext cx="1396580" cy="912813"/>
          </a:xfrm>
          <a:prstGeom prst="rect">
            <a:avLst/>
          </a:prstGeom>
        </p:spPr>
      </p:pic>
      <p:grpSp>
        <p:nvGrpSpPr>
          <p:cNvPr id="51" name="Gruppieren 50">
            <a:extLst>
              <a:ext uri="{FF2B5EF4-FFF2-40B4-BE49-F238E27FC236}">
                <a16:creationId xmlns:a16="http://schemas.microsoft.com/office/drawing/2014/main" id="{23EB93CB-820E-72A3-32DF-898511DBD7EE}"/>
              </a:ext>
            </a:extLst>
          </p:cNvPr>
          <p:cNvGrpSpPr/>
          <p:nvPr/>
        </p:nvGrpSpPr>
        <p:grpSpPr>
          <a:xfrm>
            <a:off x="7730128" y="3356992"/>
            <a:ext cx="1479039" cy="1728192"/>
            <a:chOff x="7679880" y="3356992"/>
            <a:chExt cx="1479039" cy="1728192"/>
          </a:xfrm>
        </p:grpSpPr>
        <p:pic>
          <p:nvPicPr>
            <p:cNvPr id="45" name="Grafik 44" descr="Lager Silhouette">
              <a:extLst>
                <a:ext uri="{FF2B5EF4-FFF2-40B4-BE49-F238E27FC236}">
                  <a16:creationId xmlns:a16="http://schemas.microsoft.com/office/drawing/2014/main" id="{4DA4F45D-D9E4-DCD5-DCB2-49F5DB22BC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62199" y="4170784"/>
              <a:ext cx="914400" cy="914400"/>
            </a:xfrm>
            <a:prstGeom prst="rect">
              <a:avLst/>
            </a:prstGeom>
          </p:spPr>
        </p:pic>
        <p:pic>
          <p:nvPicPr>
            <p:cNvPr id="47" name="Picture 8">
              <a:extLst>
                <a:ext uri="{FF2B5EF4-FFF2-40B4-BE49-F238E27FC236}">
                  <a16:creationId xmlns:a16="http://schemas.microsoft.com/office/drawing/2014/main" id="{6E98B7B9-EF6B-48E2-7DF4-34CDEF35AD8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721109" y="3501008"/>
              <a:ext cx="1396580" cy="912813"/>
            </a:xfrm>
            <a:prstGeom prst="rect">
              <a:avLst/>
            </a:prstGeom>
          </p:spPr>
        </p:pic>
        <p:sp>
          <p:nvSpPr>
            <p:cNvPr id="48" name="Textfeld 47">
              <a:extLst>
                <a:ext uri="{FF2B5EF4-FFF2-40B4-BE49-F238E27FC236}">
                  <a16:creationId xmlns:a16="http://schemas.microsoft.com/office/drawing/2014/main" id="{D3BE03C9-EFB3-6258-4512-83B7A7B6A6A0}"/>
                </a:ext>
              </a:extLst>
            </p:cNvPr>
            <p:cNvSpPr txBox="1"/>
            <p:nvPr/>
          </p:nvSpPr>
          <p:spPr>
            <a:xfrm>
              <a:off x="7679880" y="3356992"/>
              <a:ext cx="1479039" cy="523220"/>
            </a:xfrm>
            <a:prstGeom prst="rect">
              <a:avLst/>
            </a:prstGeom>
            <a:noFill/>
          </p:spPr>
          <p:txBody>
            <a:bodyPr wrap="square" rtlCol="0">
              <a:spAutoFit/>
            </a:bodyPr>
            <a:lstStyle/>
            <a:p>
              <a:r>
                <a:rPr lang="de-CH" sz="1400" dirty="0">
                  <a:solidFill>
                    <a:schemeClr val="tx1">
                      <a:lumMod val="65000"/>
                      <a:lumOff val="35000"/>
                    </a:schemeClr>
                  </a:solidFill>
                  <a:latin typeface="PT Sans" panose="020B0503020203020204" pitchFamily="34" charset="77"/>
                </a:rPr>
                <a:t>Betrieb durch neue Institution</a:t>
              </a:r>
            </a:p>
          </p:txBody>
        </p:sp>
      </p:grpSp>
      <p:cxnSp>
        <p:nvCxnSpPr>
          <p:cNvPr id="54" name="Gerade Verbindung 53">
            <a:extLst>
              <a:ext uri="{FF2B5EF4-FFF2-40B4-BE49-F238E27FC236}">
                <a16:creationId xmlns:a16="http://schemas.microsoft.com/office/drawing/2014/main" id="{51494878-AECF-6141-7D76-E15436AA36AF}"/>
              </a:ext>
            </a:extLst>
          </p:cNvPr>
          <p:cNvCxnSpPr/>
          <p:nvPr/>
        </p:nvCxnSpPr>
        <p:spPr>
          <a:xfrm>
            <a:off x="660399" y="5085184"/>
            <a:ext cx="8613081" cy="72008"/>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214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3AB05-DFF7-D54C-6E67-3D364A7B1F28}"/>
              </a:ext>
            </a:extLst>
          </p:cNvPr>
          <p:cNvSpPr>
            <a:spLocks noGrp="1"/>
          </p:cNvSpPr>
          <p:nvPr>
            <p:ph type="title"/>
          </p:nvPr>
        </p:nvSpPr>
        <p:spPr/>
        <p:txBody>
          <a:bodyPr/>
          <a:lstStyle/>
          <a:p>
            <a:r>
              <a:rPr lang="de-CH" dirty="0"/>
              <a:t>Wesentliche Fragen:</a:t>
            </a:r>
          </a:p>
        </p:txBody>
      </p:sp>
      <p:sp>
        <p:nvSpPr>
          <p:cNvPr id="3" name="Inhaltsplatzhalter 2">
            <a:extLst>
              <a:ext uri="{FF2B5EF4-FFF2-40B4-BE49-F238E27FC236}">
                <a16:creationId xmlns:a16="http://schemas.microsoft.com/office/drawing/2014/main" id="{F32F0571-DFDD-FD4F-097B-62C6419C0E82}"/>
              </a:ext>
            </a:extLst>
          </p:cNvPr>
          <p:cNvSpPr>
            <a:spLocks noGrp="1"/>
          </p:cNvSpPr>
          <p:nvPr>
            <p:ph sz="quarter" idx="13"/>
          </p:nvPr>
        </p:nvSpPr>
        <p:spPr/>
        <p:txBody>
          <a:bodyPr/>
          <a:lstStyle/>
          <a:p>
            <a:r>
              <a:rPr lang="de-CH" sz="1400" dirty="0"/>
              <a:t>Soll die Ombudsstelle für Kinderrechte (OSKR CH) auch für die Verwaltung zuständig sein oder nur für das Rechtssystem (Justiz)? </a:t>
            </a:r>
          </a:p>
          <a:p>
            <a:pPr lvl="1"/>
            <a:r>
              <a:rPr lang="de-CH" sz="1400" dirty="0"/>
              <a:t>Wenn ja, sollen somit die eidg., kantonalen und kommunalen Ombudsstellen (OS) nicht mehr für Kinder und Jugendliche verantwortlich sein?</a:t>
            </a:r>
          </a:p>
          <a:p>
            <a:pPr lvl="1"/>
            <a:r>
              <a:rPr lang="de-CH" sz="1400" dirty="0"/>
              <a:t>Wenn nein, d.h. nur Rechtssystem, wie funktioniert die OSKR CH bei 19 Kantonen, welche keine kantonale OS haben?</a:t>
            </a:r>
          </a:p>
          <a:p>
            <a:r>
              <a:rPr lang="de-CH" sz="1400" dirty="0"/>
              <a:t>Soll die öffentlich-rechtliche OSKR CH ein Verwaltungs- oder Mandatsmodell sein?</a:t>
            </a:r>
          </a:p>
          <a:p>
            <a:r>
              <a:rPr lang="de-CH" sz="1400" dirty="0"/>
              <a:t>Soll die OSKR CH auch Meditationen durchführen oder werden diese durch Behörden und Gerichte angeordnet</a:t>
            </a:r>
            <a:r>
              <a:rPr lang="de-CH" sz="1400"/>
              <a:t>? </a:t>
            </a:r>
          </a:p>
          <a:p>
            <a:r>
              <a:rPr lang="de-CH" sz="1400"/>
              <a:t>Soll </a:t>
            </a:r>
            <a:r>
              <a:rPr lang="de-CH" sz="1400" dirty="0"/>
              <a:t>die OSKR CH auch Beschwerdeverfahren durchführen oder ist dies durch die Einsetzung von unabhängigen Rechtsvertreter:innen bereits erfüllt?</a:t>
            </a:r>
          </a:p>
          <a:p>
            <a:r>
              <a:rPr lang="de-CH" sz="1400" dirty="0"/>
              <a:t>Soll die OSKR CH für die Überwachung und das Monitoring zuständig sein oder die NMRI? </a:t>
            </a:r>
          </a:p>
          <a:p>
            <a:pPr lvl="1"/>
            <a:r>
              <a:rPr lang="de-CH" sz="1400" dirty="0"/>
              <a:t>Wie ist die Überwachung mit der Vermittlung zwischen Kind und Fachperson vereinbar? </a:t>
            </a:r>
          </a:p>
          <a:p>
            <a:pPr lvl="1"/>
            <a:r>
              <a:rPr lang="de-CH" sz="1400" dirty="0"/>
              <a:t>Wie kann hier das notwendige Vertrauen im Sinne der Allparteilichkeit entstehen, wenn gleichzeitig ermittelt und überwacht wird?</a:t>
            </a:r>
          </a:p>
          <a:p>
            <a:r>
              <a:rPr lang="de-CH" sz="1400" dirty="0"/>
              <a:t>Sind die Forderungen des UN-Kinderrechtsausschuss (UN-KRA) mit dem Föderalismus und der Hoheit der Kantone in Bezug auf ihre Verwaltung kompatibel?</a:t>
            </a:r>
          </a:p>
          <a:p>
            <a:r>
              <a:rPr lang="de-CH" sz="1400" dirty="0"/>
              <a:t>Je nach Definition der Aufgaben benötigt es sprachregionale Zweigstellen. Wie lauten die konkreten Aufgaben, welche sprachregionale Zweigstellen (DE, FR, IT) erfordern? Z.B. Expertise an Fachpersonen?</a:t>
            </a:r>
          </a:p>
          <a:p>
            <a:endParaRPr lang="de-CH" sz="1400" dirty="0"/>
          </a:p>
        </p:txBody>
      </p:sp>
      <p:sp>
        <p:nvSpPr>
          <p:cNvPr id="4" name="Textplatzhalter 3">
            <a:extLst>
              <a:ext uri="{FF2B5EF4-FFF2-40B4-BE49-F238E27FC236}">
                <a16:creationId xmlns:a16="http://schemas.microsoft.com/office/drawing/2014/main" id="{815D5A0C-C49B-F730-3E45-4CCACEDB9DB9}"/>
              </a:ext>
            </a:extLst>
          </p:cNvPr>
          <p:cNvSpPr>
            <a:spLocks noGrp="1"/>
          </p:cNvSpPr>
          <p:nvPr>
            <p:ph type="body" sz="quarter" idx="14"/>
          </p:nvPr>
        </p:nvSpPr>
        <p:spPr/>
        <p:txBody>
          <a:bodyPr/>
          <a:lstStyle/>
          <a:p>
            <a:r>
              <a:rPr lang="de-CH"/>
              <a:t>GESETZGEBUNG</a:t>
            </a:r>
          </a:p>
          <a:p>
            <a:endParaRPr lang="de-CH"/>
          </a:p>
        </p:txBody>
      </p:sp>
    </p:spTree>
    <p:extLst>
      <p:ext uri="{BB962C8B-B14F-4D97-AF65-F5344CB8AC3E}">
        <p14:creationId xmlns:p14="http://schemas.microsoft.com/office/powerpoint/2010/main" val="1542602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14" name="Rectangle 30"/>
          <p:cNvSpPr>
            <a:spLocks noGrp="1" noChangeArrowheads="1"/>
          </p:cNvSpPr>
          <p:nvPr>
            <p:ph type="title"/>
          </p:nvPr>
        </p:nvSpPr>
        <p:spPr/>
        <p:txBody>
          <a:bodyPr/>
          <a:lstStyle/>
          <a:p>
            <a:r>
              <a:rPr lang="de-CH" dirty="0">
                <a:latin typeface="Arial" charset="0"/>
                <a:cs typeface="Arial" charset="0"/>
              </a:rPr>
              <a:t>Gemeinsam für Kinder den Zugang zum Recht sichern</a:t>
            </a:r>
          </a:p>
        </p:txBody>
      </p:sp>
      <p:sp>
        <p:nvSpPr>
          <p:cNvPr id="2" name="Datumsplatzhalter 1">
            <a:extLst>
              <a:ext uri="{FF2B5EF4-FFF2-40B4-BE49-F238E27FC236}">
                <a16:creationId xmlns:a16="http://schemas.microsoft.com/office/drawing/2014/main" id="{EEF19C1D-A643-4B42-AA2F-07BB1BA701DB}"/>
              </a:ext>
            </a:extLst>
          </p:cNvPr>
          <p:cNvSpPr>
            <a:spLocks noGrp="1"/>
          </p:cNvSpPr>
          <p:nvPr>
            <p:ph type="dt" sz="half" idx="15"/>
          </p:nvPr>
        </p:nvSpPr>
        <p:spPr>
          <a:xfrm>
            <a:off x="-198" y="6520259"/>
            <a:ext cx="663773" cy="365125"/>
          </a:xfrm>
          <a:prstGeom prst="rect">
            <a:avLst/>
          </a:prstGeom>
        </p:spPr>
        <p:txBody>
          <a:bodyPr vert="horz" wrap="square" lIns="91440" tIns="45720" rIns="91440" bIns="45720" numCol="1" anchor="b" anchorCtr="0" compatLnSpc="1">
            <a:prstTxWarp prst="textNoShape">
              <a:avLst/>
            </a:prstTxWarp>
          </a:bodyPr>
          <a:lstStyle>
            <a:defPPr>
              <a:defRPr lang="de-DE"/>
            </a:defPPr>
            <a:lvl1pPr algn="l" defTabSz="457200" rtl="0" fontAlgn="base">
              <a:spcBef>
                <a:spcPct val="0"/>
              </a:spcBef>
              <a:spcAft>
                <a:spcPct val="0"/>
              </a:spcAft>
              <a:defRPr sz="1000" b="0" kern="1200">
                <a:solidFill>
                  <a:schemeClr val="accent1">
                    <a:lumMod val="75000"/>
                  </a:schemeClr>
                </a:solidFill>
                <a:latin typeface="PT Sans" panose="020B0503020203020204" pitchFamily="34" charset="77"/>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06019DAF-2BE2-3348-B1BB-1BC8898D7F43}" type="datetime1">
              <a:rPr lang="de-CH" smtClean="0"/>
              <a:t>28.09.23</a:t>
            </a:fld>
            <a:endParaRPr lang="de-CH" dirty="0"/>
          </a:p>
        </p:txBody>
      </p:sp>
      <p:sp>
        <p:nvSpPr>
          <p:cNvPr id="4" name="Fußzeilenplatzhalter 3">
            <a:extLst>
              <a:ext uri="{FF2B5EF4-FFF2-40B4-BE49-F238E27FC236}">
                <a16:creationId xmlns:a16="http://schemas.microsoft.com/office/drawing/2014/main" id="{801C9731-FA41-D241-8471-24336AD68826}"/>
              </a:ext>
            </a:extLst>
          </p:cNvPr>
          <p:cNvSpPr>
            <a:spLocks noGrp="1"/>
          </p:cNvSpPr>
          <p:nvPr>
            <p:ph type="ftr" sz="quarter" idx="16"/>
          </p:nvPr>
        </p:nvSpPr>
        <p:spPr>
          <a:xfrm>
            <a:off x="560512" y="6520259"/>
            <a:ext cx="6552728" cy="365125"/>
          </a:xfrm>
          <a:prstGeom prst="rect">
            <a:avLst/>
          </a:prstGeom>
        </p:spPr>
        <p:txBody>
          <a:bodyPr vert="horz" lIns="91440" tIns="45720" rIns="91440" bIns="45720" rtlCol="0" anchor="b"/>
          <a:lstStyle>
            <a:defPPr>
              <a:defRPr lang="de-DE"/>
            </a:defPPr>
            <a:lvl1pPr algn="l" defTabSz="457200" rtl="0" fontAlgn="base">
              <a:spcBef>
                <a:spcPct val="0"/>
              </a:spcBef>
              <a:spcAft>
                <a:spcPct val="0"/>
              </a:spcAft>
              <a:defRPr sz="1000" b="0" kern="1200">
                <a:solidFill>
                  <a:schemeClr val="accent1">
                    <a:lumMod val="75000"/>
                  </a:schemeClr>
                </a:solidFill>
                <a:latin typeface="+mn-lt"/>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r>
              <a:rPr lang="de-CH">
                <a:solidFill>
                  <a:srgbClr val="898989"/>
                </a:solidFill>
              </a:rPr>
              <a:t>www.ombudsstelle-kinderrechte-schweiz.ch    www.kinderombudsstelle.ch</a:t>
            </a:r>
            <a:endParaRPr lang="de-CH" dirty="0"/>
          </a:p>
        </p:txBody>
      </p:sp>
      <p:sp>
        <p:nvSpPr>
          <p:cNvPr id="28" name="Rectangle 6"/>
          <p:cNvSpPr>
            <a:spLocks noGrp="1" noChangeArrowheads="1"/>
          </p:cNvSpPr>
          <p:nvPr>
            <p:ph type="sldNum" sz="quarter" idx="17"/>
          </p:nvPr>
        </p:nvSpPr>
        <p:spPr>
          <a:xfrm>
            <a:off x="0" y="1271588"/>
            <a:ext cx="57785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de-DE"/>
            </a:defPPr>
            <a:lvl1pPr algn="ctr" defTabSz="457200" rtl="0" fontAlgn="base">
              <a:spcBef>
                <a:spcPct val="0"/>
              </a:spcBef>
              <a:spcAft>
                <a:spcPct val="0"/>
              </a:spcAft>
              <a:defRPr sz="1400" b="1" kern="1200">
                <a:solidFill>
                  <a:srgbClr val="FFFFFF"/>
                </a:solidFill>
                <a:latin typeface="Tw Cen MT" charset="0"/>
                <a:ea typeface="ＭＳ Ｐゴシック" charset="0"/>
                <a:cs typeface="ＭＳ Ｐゴシック" charset="0"/>
              </a:defRPr>
            </a:lvl1pPr>
            <a:lvl2pPr marL="4572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8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b="1" kern="1200">
                <a:solidFill>
                  <a:schemeClr val="tx1"/>
                </a:solidFill>
                <a:latin typeface="Arial" charset="0"/>
                <a:ea typeface="ＭＳ Ｐゴシック" charset="0"/>
                <a:cs typeface="ＭＳ Ｐゴシック" charset="0"/>
              </a:defRPr>
            </a:lvl9pPr>
          </a:lstStyle>
          <a:p>
            <a:pPr>
              <a:defRPr/>
            </a:pPr>
            <a:fld id="{67FD208C-5AD9-2849-9689-552B2CB329D6}" type="slidenum">
              <a:rPr lang="en-US" smtClean="0"/>
              <a:pPr>
                <a:defRPr/>
              </a:pPr>
              <a:t>51</a:t>
            </a:fld>
            <a:endParaRPr lang="de-CH" dirty="0"/>
          </a:p>
        </p:txBody>
      </p:sp>
      <p:sp>
        <p:nvSpPr>
          <p:cNvPr id="3" name="Textplatzhalter 2"/>
          <p:cNvSpPr>
            <a:spLocks noGrp="1"/>
          </p:cNvSpPr>
          <p:nvPr>
            <p:ph type="body" sz="quarter" idx="18"/>
          </p:nvPr>
        </p:nvSpPr>
        <p:spPr/>
        <p:txBody>
          <a:bodyPr/>
          <a:lstStyle/>
          <a:p>
            <a:r>
              <a:rPr lang="de-CH" dirty="0"/>
              <a:t>ZUGANG ZUM RECHT</a:t>
            </a:r>
          </a:p>
        </p:txBody>
      </p:sp>
      <p:graphicFrame>
        <p:nvGraphicFramePr>
          <p:cNvPr id="67587" name="Rectangle 3" hidden="1"/>
          <p:cNvGraphicFramePr>
            <a:graphicFrameLocks/>
          </p:cNvGraphicFramePr>
          <p:nvPr>
            <p:custDataLst>
              <p:tags r:id="rId1"/>
            </p:custDataLst>
          </p:nvPr>
        </p:nvGraphicFramePr>
        <p:xfrm>
          <a:off x="0" y="0"/>
          <a:ext cx="171979" cy="158750"/>
        </p:xfrm>
        <a:graphic>
          <a:graphicData uri="http://schemas.openxmlformats.org/presentationml/2006/ole">
            <mc:AlternateContent xmlns:mc="http://schemas.openxmlformats.org/markup-compatibility/2006">
              <mc:Choice xmlns:v="urn:schemas-microsoft-com:vml" Requires="v">
                <p:oleObj name="think-cell Slide" r:id="rId20" imgW="0" imgH="0" progId="TCLayout.ActiveDocument.1">
                  <p:embed/>
                </p:oleObj>
              </mc:Choice>
              <mc:Fallback>
                <p:oleObj name="think-cell Slide" r:id="rId20" imgW="0" imgH="0" progId="TCLayout.ActiveDocument.1">
                  <p:embed/>
                  <p:pic>
                    <p:nvPicPr>
                      <p:cNvPr id="67587"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71979" cy="158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7588" name="Rectangle 4" hidden="1"/>
          <p:cNvSpPr>
            <a:spLocks noChangeArrowheads="1"/>
          </p:cNvSpPr>
          <p:nvPr>
            <p:custDataLst>
              <p:tags r:id="rId2"/>
            </p:custDataLst>
          </p:nvPr>
        </p:nvSpPr>
        <p:spPr bwMode="auto">
          <a:xfrm>
            <a:off x="0" y="0"/>
            <a:ext cx="171979" cy="1587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88" tIns="0" rIns="14288" bIns="0" anchor="ctr"/>
          <a:lstStyle/>
          <a:p>
            <a:pPr algn="ctr">
              <a:buFont typeface="Times" charset="0"/>
              <a:buNone/>
            </a:pPr>
            <a:r>
              <a:rPr lang="de-CH" sz="800" dirty="0"/>
              <a:t>1'450</a:t>
            </a:r>
          </a:p>
        </p:txBody>
      </p:sp>
      <p:grpSp>
        <p:nvGrpSpPr>
          <p:cNvPr id="67615" name="Group 31"/>
          <p:cNvGrpSpPr>
            <a:grpSpLocks/>
          </p:cNvGrpSpPr>
          <p:nvPr/>
        </p:nvGrpSpPr>
        <p:grpSpPr bwMode="auto">
          <a:xfrm>
            <a:off x="632884" y="1628800"/>
            <a:ext cx="9078781" cy="4824412"/>
            <a:chOff x="368" y="1025"/>
            <a:chExt cx="5279" cy="2949"/>
          </a:xfrm>
        </p:grpSpPr>
        <p:sp>
          <p:nvSpPr>
            <p:cNvPr id="67610" name="Rectangle 26"/>
            <p:cNvSpPr>
              <a:spLocks noChangeArrowheads="1"/>
            </p:cNvSpPr>
            <p:nvPr>
              <p:custDataLst>
                <p:tags r:id="rId3"/>
              </p:custDataLst>
            </p:nvPr>
          </p:nvSpPr>
          <p:spPr bwMode="gray">
            <a:xfrm>
              <a:off x="368" y="1025"/>
              <a:ext cx="1480" cy="294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9591" tIns="44795" rIns="89591" bIns="44795" anchor="ctr"/>
            <a:lstStyle/>
            <a:p>
              <a:pPr algn="ctr"/>
              <a:endParaRPr lang="fr-CH" sz="2200" dirty="0"/>
            </a:p>
          </p:txBody>
        </p:sp>
        <p:pic>
          <p:nvPicPr>
            <p:cNvPr id="67611" name="Picture 27" descr="Target"/>
            <p:cNvPicPr>
              <a:picLocks noChangeAspect="1" noChangeArrowheads="1"/>
            </p:cNvPicPr>
            <p:nvPr>
              <p:custDataLst>
                <p:tags r:id="rId4"/>
              </p:custDataLst>
            </p:nvPr>
          </p:nvPicPr>
          <p:blipFill>
            <a:blip r:embed="rId2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8" y="1025"/>
              <a:ext cx="1473" cy="2915"/>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
          <p:nvSpPr>
            <p:cNvPr id="67586" name="AutoShape 2"/>
            <p:cNvSpPr>
              <a:spLocks noChangeArrowheads="1"/>
            </p:cNvSpPr>
            <p:nvPr>
              <p:custDataLst>
                <p:tags r:id="rId5"/>
              </p:custDataLst>
            </p:nvPr>
          </p:nvSpPr>
          <p:spPr bwMode="auto">
            <a:xfrm flipH="1">
              <a:off x="1671" y="1026"/>
              <a:ext cx="3976" cy="2948"/>
            </a:xfrm>
            <a:prstGeom prst="homePlate">
              <a:avLst>
                <a:gd name="adj" fmla="val 11102"/>
              </a:avLst>
            </a:prstGeom>
            <a:solidFill>
              <a:schemeClr val="accent1"/>
            </a:solidFill>
            <a:ln w="3175">
              <a:solidFill>
                <a:schemeClr val="accent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93663" indent="-93663" defTabSz="762000" eaLnBrk="0" hangingPunct="0">
                <a:spcBef>
                  <a:spcPct val="30000"/>
                </a:spcBef>
              </a:pPr>
              <a:endParaRPr lang="de-DE" sz="1000" dirty="0"/>
            </a:p>
          </p:txBody>
        </p:sp>
        <p:sp>
          <p:nvSpPr>
            <p:cNvPr id="67595" name="Rectangle 11"/>
            <p:cNvSpPr>
              <a:spLocks noChangeArrowheads="1"/>
            </p:cNvSpPr>
            <p:nvPr>
              <p:custDataLst>
                <p:tags r:id="rId6"/>
              </p:custDataLst>
            </p:nvPr>
          </p:nvSpPr>
          <p:spPr bwMode="auto">
            <a:xfrm flipH="1">
              <a:off x="2103" y="3041"/>
              <a:ext cx="1230" cy="843"/>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2000" tIns="36000" rIns="36000" bIns="36000"/>
            <a:lstStyle/>
            <a:p>
              <a:pPr>
                <a:spcAft>
                  <a:spcPct val="20000"/>
                </a:spcAft>
                <a:buFont typeface="Times" charset="0"/>
                <a:buNone/>
              </a:pPr>
              <a:r>
                <a:rPr lang="de-CH" sz="1200" dirty="0"/>
                <a:t>Ziel 3</a:t>
              </a:r>
            </a:p>
          </p:txBody>
        </p:sp>
        <p:sp>
          <p:nvSpPr>
            <p:cNvPr id="67596" name="Rectangle 12"/>
            <p:cNvSpPr>
              <a:spLocks noChangeArrowheads="1"/>
            </p:cNvSpPr>
            <p:nvPr>
              <p:custDataLst>
                <p:tags r:id="rId7"/>
              </p:custDataLst>
            </p:nvPr>
          </p:nvSpPr>
          <p:spPr bwMode="auto">
            <a:xfrm flipH="1">
              <a:off x="2103" y="2148"/>
              <a:ext cx="1230" cy="84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2000" tIns="36000" rIns="36000" bIns="36000"/>
            <a:lstStyle/>
            <a:p>
              <a:pPr>
                <a:spcAft>
                  <a:spcPct val="20000"/>
                </a:spcAft>
                <a:buFont typeface="Times" charset="0"/>
                <a:buNone/>
              </a:pPr>
              <a:r>
                <a:rPr lang="de-CH" sz="1200" dirty="0"/>
                <a:t>Ziel 2</a:t>
              </a:r>
            </a:p>
          </p:txBody>
        </p:sp>
        <p:sp>
          <p:nvSpPr>
            <p:cNvPr id="67597" name="AutoShape 13"/>
            <p:cNvSpPr>
              <a:spLocks noChangeArrowheads="1"/>
            </p:cNvSpPr>
            <p:nvPr>
              <p:custDataLst>
                <p:tags r:id="rId8"/>
              </p:custDataLst>
            </p:nvPr>
          </p:nvSpPr>
          <p:spPr bwMode="auto">
            <a:xfrm flipH="1">
              <a:off x="1771" y="1236"/>
              <a:ext cx="708" cy="2621"/>
            </a:xfrm>
            <a:prstGeom prst="homePlate">
              <a:avLst>
                <a:gd name="adj" fmla="val 41181"/>
              </a:avLst>
            </a:prstGeom>
            <a:solidFill>
              <a:schemeClr val="bg1"/>
            </a:solidFill>
            <a:ln w="3175">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000" tIns="54000" rIns="54000" bIns="54000" anchor="b"/>
            <a:lstStyle/>
            <a:p>
              <a:pPr marL="93663" indent="-93663" defTabSz="762000" eaLnBrk="0" hangingPunct="0">
                <a:spcBef>
                  <a:spcPct val="30000"/>
                </a:spcBef>
              </a:pPr>
              <a:endParaRPr lang="de-DE" sz="1000" dirty="0"/>
            </a:p>
          </p:txBody>
        </p:sp>
        <p:sp>
          <p:nvSpPr>
            <p:cNvPr id="67601" name="Rectangle 17"/>
            <p:cNvSpPr>
              <a:spLocks noChangeArrowheads="1"/>
            </p:cNvSpPr>
            <p:nvPr>
              <p:custDataLst>
                <p:tags r:id="rId9"/>
              </p:custDataLst>
            </p:nvPr>
          </p:nvSpPr>
          <p:spPr bwMode="auto">
            <a:xfrm flipH="1">
              <a:off x="2058" y="2143"/>
              <a:ext cx="1231" cy="84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2000" tIns="36000" rIns="36000" bIns="36000"/>
            <a:lstStyle/>
            <a:p>
              <a:pPr>
                <a:spcAft>
                  <a:spcPct val="20000"/>
                </a:spcAft>
                <a:buFont typeface="Times" charset="0"/>
                <a:buNone/>
              </a:pPr>
              <a:r>
                <a:rPr lang="de-CH" sz="1200" dirty="0"/>
                <a:t>Ziel 1</a:t>
              </a:r>
            </a:p>
          </p:txBody>
        </p:sp>
        <p:sp>
          <p:nvSpPr>
            <p:cNvPr id="67603" name="Rectangle 19"/>
            <p:cNvSpPr>
              <a:spLocks noChangeArrowheads="1"/>
            </p:cNvSpPr>
            <p:nvPr>
              <p:custDataLst>
                <p:tags r:id="rId10"/>
              </p:custDataLst>
            </p:nvPr>
          </p:nvSpPr>
          <p:spPr bwMode="auto">
            <a:xfrm flipH="1">
              <a:off x="2050" y="2123"/>
              <a:ext cx="1239" cy="844"/>
            </a:xfrm>
            <a:prstGeom prst="rect">
              <a:avLst/>
            </a:prstGeom>
            <a:solidFill>
              <a:schemeClr val="bg1"/>
            </a:solidFill>
            <a:ln w="317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000" tIns="54000" rIns="54000" bIns="54000"/>
            <a:lstStyle/>
            <a:p>
              <a:pPr>
                <a:spcAft>
                  <a:spcPct val="20000"/>
                </a:spcAft>
                <a:buFont typeface="Times" charset="0"/>
                <a:buNone/>
              </a:pPr>
              <a:endParaRPr lang="de-CH" sz="1800" b="1" dirty="0">
                <a:solidFill>
                  <a:schemeClr val="bg1"/>
                </a:solidFill>
                <a:latin typeface="+mn-lt"/>
              </a:endParaRPr>
            </a:p>
          </p:txBody>
        </p:sp>
        <p:sp>
          <p:nvSpPr>
            <p:cNvPr id="67604" name="Rectangle 20"/>
            <p:cNvSpPr>
              <a:spLocks noChangeArrowheads="1"/>
            </p:cNvSpPr>
            <p:nvPr>
              <p:custDataLst>
                <p:tags r:id="rId11"/>
              </p:custDataLst>
            </p:nvPr>
          </p:nvSpPr>
          <p:spPr bwMode="auto">
            <a:xfrm flipH="1">
              <a:off x="2058" y="3030"/>
              <a:ext cx="1231" cy="844"/>
            </a:xfrm>
            <a:prstGeom prst="rect">
              <a:avLst/>
            </a:prstGeom>
            <a:noFill/>
            <a:ln w="9525">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2000" tIns="36000" rIns="36000" bIns="36000"/>
            <a:lstStyle/>
            <a:p>
              <a:pPr>
                <a:spcAft>
                  <a:spcPct val="20000"/>
                </a:spcAft>
                <a:buFont typeface="Times" charset="0"/>
                <a:buNone/>
              </a:pPr>
              <a:r>
                <a:rPr lang="de-CH" sz="1200" dirty="0"/>
                <a:t>Ziel 1</a:t>
              </a:r>
            </a:p>
          </p:txBody>
        </p:sp>
        <p:sp>
          <p:nvSpPr>
            <p:cNvPr id="67606" name="Rectangle 22"/>
            <p:cNvSpPr>
              <a:spLocks noChangeArrowheads="1"/>
            </p:cNvSpPr>
            <p:nvPr>
              <p:custDataLst>
                <p:tags r:id="rId12"/>
              </p:custDataLst>
            </p:nvPr>
          </p:nvSpPr>
          <p:spPr bwMode="auto">
            <a:xfrm flipH="1">
              <a:off x="2050" y="3013"/>
              <a:ext cx="1239" cy="927"/>
            </a:xfrm>
            <a:prstGeom prst="rect">
              <a:avLst/>
            </a:prstGeom>
            <a:solidFill>
              <a:schemeClr val="bg1"/>
            </a:solidFill>
            <a:ln w="317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000" tIns="54000" rIns="54000" bIns="54000"/>
            <a:lstStyle/>
            <a:p>
              <a:pPr>
                <a:spcAft>
                  <a:spcPct val="20000"/>
                </a:spcAft>
                <a:buFont typeface="Times" charset="0"/>
                <a:buNone/>
              </a:pPr>
              <a:endParaRPr lang="de-CH" sz="1800" b="1" dirty="0">
                <a:solidFill>
                  <a:schemeClr val="bg1"/>
                </a:solidFill>
                <a:latin typeface="+mn-lt"/>
              </a:endParaRPr>
            </a:p>
          </p:txBody>
        </p:sp>
        <p:sp>
          <p:nvSpPr>
            <p:cNvPr id="67607" name="Line 23"/>
            <p:cNvSpPr>
              <a:spLocks noChangeShapeType="1"/>
            </p:cNvSpPr>
            <p:nvPr>
              <p:custDataLst>
                <p:tags r:id="rId13"/>
              </p:custDataLst>
            </p:nvPr>
          </p:nvSpPr>
          <p:spPr bwMode="auto">
            <a:xfrm flipH="1">
              <a:off x="1796" y="2099"/>
              <a:ext cx="1535" cy="0"/>
            </a:xfrm>
            <a:prstGeom prst="line">
              <a:avLst/>
            </a:prstGeom>
            <a:noFill/>
            <a:ln w="762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endParaRPr lang="de-CH" dirty="0"/>
            </a:p>
          </p:txBody>
        </p:sp>
        <p:sp>
          <p:nvSpPr>
            <p:cNvPr id="67608" name="Line 24"/>
            <p:cNvSpPr>
              <a:spLocks noChangeShapeType="1"/>
            </p:cNvSpPr>
            <p:nvPr>
              <p:custDataLst>
                <p:tags r:id="rId14"/>
              </p:custDataLst>
            </p:nvPr>
          </p:nvSpPr>
          <p:spPr bwMode="auto">
            <a:xfrm flipH="1">
              <a:off x="1796" y="2992"/>
              <a:ext cx="1535" cy="0"/>
            </a:xfrm>
            <a:prstGeom prst="line">
              <a:avLst/>
            </a:prstGeom>
            <a:noFill/>
            <a:ln w="762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endParaRPr lang="de-CH" dirty="0"/>
            </a:p>
          </p:txBody>
        </p:sp>
        <p:sp>
          <p:nvSpPr>
            <p:cNvPr id="67599" name="Rectangle 15"/>
            <p:cNvSpPr>
              <a:spLocks noChangeArrowheads="1"/>
            </p:cNvSpPr>
            <p:nvPr>
              <p:custDataLst>
                <p:tags r:id="rId15"/>
              </p:custDataLst>
            </p:nvPr>
          </p:nvSpPr>
          <p:spPr bwMode="auto">
            <a:xfrm flipH="1">
              <a:off x="2103" y="1236"/>
              <a:ext cx="3472" cy="844"/>
            </a:xfrm>
            <a:prstGeom prst="rect">
              <a:avLst/>
            </a:prstGeom>
            <a:solidFill>
              <a:schemeClr val="bg1"/>
            </a:solidFill>
            <a:ln w="3175">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000" tIns="54000" rIns="54000" bIns="54000" anchor="ctr"/>
            <a:lstStyle/>
            <a:p>
              <a:pPr>
                <a:spcAft>
                  <a:spcPct val="20000"/>
                </a:spcAft>
              </a:pPr>
              <a:r>
                <a:rPr lang="de-CH" sz="2000" b="0" dirty="0">
                  <a:solidFill>
                    <a:schemeClr val="accent3">
                      <a:lumMod val="75000"/>
                    </a:schemeClr>
                  </a:solidFill>
                  <a:latin typeface="PT Sans" panose="020B0503020203020204" pitchFamily="34" charset="77"/>
                </a:rPr>
                <a:t>Kindgerechte Prozesse im Rechtssystem</a:t>
              </a:r>
            </a:p>
            <a:p>
              <a:pPr>
                <a:spcAft>
                  <a:spcPct val="20000"/>
                </a:spcAft>
              </a:pPr>
              <a:r>
                <a:rPr lang="de-CH" sz="1600" b="0" dirty="0">
                  <a:solidFill>
                    <a:schemeClr val="accent3">
                      <a:lumMod val="75000"/>
                    </a:schemeClr>
                  </a:solidFill>
                  <a:latin typeface="PT Sans" panose="020B0503020203020204" pitchFamily="34" charset="77"/>
                </a:rPr>
                <a:t>(Leitlinien für eine kindgerechte Justiz)</a:t>
              </a:r>
            </a:p>
          </p:txBody>
        </p:sp>
        <p:sp>
          <p:nvSpPr>
            <p:cNvPr id="67602" name="Rectangle 18"/>
            <p:cNvSpPr>
              <a:spLocks noChangeArrowheads="1"/>
            </p:cNvSpPr>
            <p:nvPr>
              <p:custDataLst>
                <p:tags r:id="rId16"/>
              </p:custDataLst>
            </p:nvPr>
          </p:nvSpPr>
          <p:spPr bwMode="auto">
            <a:xfrm flipH="1">
              <a:off x="2103" y="2123"/>
              <a:ext cx="3472" cy="844"/>
            </a:xfrm>
            <a:prstGeom prst="rect">
              <a:avLst/>
            </a:prstGeom>
            <a:solidFill>
              <a:schemeClr val="bg1"/>
            </a:solidFill>
            <a:ln w="3175">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000" tIns="54000" rIns="54000" bIns="54000" anchor="ctr"/>
            <a:lstStyle/>
            <a:p>
              <a:pPr>
                <a:spcAft>
                  <a:spcPct val="20000"/>
                </a:spcAft>
              </a:pPr>
              <a:r>
                <a:rPr lang="de-CH" sz="2000" b="0" dirty="0">
                  <a:solidFill>
                    <a:schemeClr val="accent3">
                      <a:lumMod val="75000"/>
                    </a:schemeClr>
                  </a:solidFill>
                  <a:latin typeface="PT Sans" panose="020B0503020203020204" pitchFamily="34" charset="77"/>
                </a:rPr>
                <a:t>Fort- und weitergebildete Fachpersonen</a:t>
              </a:r>
              <a:br>
                <a:rPr lang="de-CH" sz="2000" b="0" dirty="0">
                  <a:solidFill>
                    <a:schemeClr val="accent3">
                      <a:lumMod val="75000"/>
                    </a:schemeClr>
                  </a:solidFill>
                  <a:latin typeface="PT Sans" panose="020B0503020203020204" pitchFamily="34" charset="77"/>
                </a:rPr>
              </a:br>
              <a:r>
                <a:rPr lang="de-CH" sz="1600" b="0" dirty="0">
                  <a:solidFill>
                    <a:schemeClr val="accent3">
                      <a:lumMod val="75000"/>
                    </a:schemeClr>
                  </a:solidFill>
                  <a:latin typeface="PT Sans" panose="020B0503020203020204" pitchFamily="34" charset="77"/>
                </a:rPr>
                <a:t>(Kinderrechte, Entwicklungspsychologie, Gesprächsführung, Konfliktmanagement, etc.)</a:t>
              </a:r>
            </a:p>
          </p:txBody>
        </p:sp>
        <p:sp>
          <p:nvSpPr>
            <p:cNvPr id="67605" name="Rectangle 21"/>
            <p:cNvSpPr>
              <a:spLocks noChangeArrowheads="1"/>
            </p:cNvSpPr>
            <p:nvPr>
              <p:custDataLst>
                <p:tags r:id="rId17"/>
              </p:custDataLst>
            </p:nvPr>
          </p:nvSpPr>
          <p:spPr bwMode="auto">
            <a:xfrm flipH="1">
              <a:off x="2103" y="3013"/>
              <a:ext cx="3472" cy="927"/>
            </a:xfrm>
            <a:prstGeom prst="rect">
              <a:avLst/>
            </a:prstGeom>
            <a:solidFill>
              <a:schemeClr val="bg1"/>
            </a:solidFill>
            <a:ln w="3175">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4000" tIns="54000" rIns="54000" bIns="54000" anchor="ctr"/>
            <a:lstStyle/>
            <a:p>
              <a:pPr>
                <a:spcAft>
                  <a:spcPct val="20000"/>
                </a:spcAft>
              </a:pPr>
              <a:r>
                <a:rPr lang="de-CH" sz="2000" b="0" dirty="0">
                  <a:solidFill>
                    <a:schemeClr val="accent3">
                      <a:lumMod val="75000"/>
                    </a:schemeClr>
                  </a:solidFill>
                  <a:latin typeface="PT Sans" panose="020B0503020203020204" pitchFamily="34" charset="77"/>
                </a:rPr>
                <a:t>Ombudsstelle für Kinderrechte</a:t>
              </a:r>
            </a:p>
          </p:txBody>
        </p:sp>
      </p:grpSp>
    </p:spTree>
    <p:extLst>
      <p:ext uri="{BB962C8B-B14F-4D97-AF65-F5344CB8AC3E}">
        <p14:creationId xmlns:p14="http://schemas.microsoft.com/office/powerpoint/2010/main" val="2645954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sz="2800" b="1" dirty="0"/>
              <a:t>Herzlichen Dank</a:t>
            </a:r>
          </a:p>
        </p:txBody>
      </p:sp>
      <p:pic>
        <p:nvPicPr>
          <p:cNvPr id="6" name="Bild 8" descr="iStock_KiAn_Bild_Junge_Himmel_2212592_Large_2015.jpg">
            <a:extLst>
              <a:ext uri="{FF2B5EF4-FFF2-40B4-BE49-F238E27FC236}">
                <a16:creationId xmlns:a16="http://schemas.microsoft.com/office/drawing/2014/main" id="{6A04F6DC-99B3-A147-965A-472C5EEAE1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746" y="3586063"/>
            <a:ext cx="4582294" cy="3028097"/>
          </a:xfrm>
          <a:prstGeom prst="rect">
            <a:avLst/>
          </a:prstGeom>
        </p:spPr>
      </p:pic>
      <p:sp>
        <p:nvSpPr>
          <p:cNvPr id="2" name="Untertitel 9">
            <a:extLst>
              <a:ext uri="{FF2B5EF4-FFF2-40B4-BE49-F238E27FC236}">
                <a16:creationId xmlns:a16="http://schemas.microsoft.com/office/drawing/2014/main" id="{7879DE17-4440-92BF-9E6E-3B4E676A6252}"/>
              </a:ext>
            </a:extLst>
          </p:cNvPr>
          <p:cNvSpPr txBox="1">
            <a:spLocks/>
          </p:cNvSpPr>
          <p:nvPr/>
        </p:nvSpPr>
        <p:spPr bwMode="auto">
          <a:xfrm>
            <a:off x="6830812" y="3140968"/>
            <a:ext cx="292861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ts val="700"/>
              </a:spcBef>
              <a:spcAft>
                <a:spcPct val="0"/>
              </a:spcAft>
              <a:buClr>
                <a:schemeClr val="accent2"/>
              </a:buClr>
              <a:buSzPct val="60000"/>
              <a:buFont typeface="Wingdings" charset="0"/>
              <a:buNone/>
              <a:defRPr sz="2000" kern="1200">
                <a:solidFill>
                  <a:srgbClr val="606060"/>
                </a:solidFill>
                <a:latin typeface="Tw Cen MT" charset="0"/>
                <a:ea typeface="ＭＳ Ｐゴシック" charset="0"/>
                <a:cs typeface="ＭＳ Ｐゴシック" charset="0"/>
              </a:defRPr>
            </a:lvl1pPr>
            <a:lvl2pPr marL="639763" indent="-273050" algn="l" rtl="0" eaLnBrk="1" fontAlgn="base" hangingPunct="1">
              <a:spcBef>
                <a:spcPts val="550"/>
              </a:spcBef>
              <a:spcAft>
                <a:spcPct val="0"/>
              </a:spcAft>
              <a:buClr>
                <a:schemeClr val="accent1"/>
              </a:buClr>
              <a:buSzPct val="70000"/>
              <a:buFont typeface="Wingdings 2" charset="0"/>
              <a:buChar char=""/>
              <a:defRPr sz="2000" kern="1200">
                <a:solidFill>
                  <a:srgbClr val="606060"/>
                </a:solidFill>
                <a:latin typeface="+mn-lt"/>
                <a:ea typeface="ＭＳ Ｐゴシック" charset="0"/>
                <a:cs typeface="+mn-cs"/>
              </a:defRPr>
            </a:lvl2pPr>
            <a:lvl3pPr marL="914400" indent="-228600" algn="l" rtl="0" eaLnBrk="1" fontAlgn="base" hangingPunct="1">
              <a:spcBef>
                <a:spcPts val="500"/>
              </a:spcBef>
              <a:spcAft>
                <a:spcPct val="0"/>
              </a:spcAft>
              <a:buClr>
                <a:schemeClr val="accent2"/>
              </a:buClr>
              <a:buSzPct val="75000"/>
              <a:buFont typeface="Wingdings" charset="0"/>
              <a:buChar char=""/>
              <a:defRPr kern="1200">
                <a:solidFill>
                  <a:srgbClr val="606060"/>
                </a:solidFill>
                <a:latin typeface="+mn-lt"/>
                <a:ea typeface="ＭＳ Ｐゴシック" charset="0"/>
                <a:cs typeface="+mn-cs"/>
              </a:defRPr>
            </a:lvl3pPr>
            <a:lvl4pPr marL="1371600" indent="-228600" algn="l" rtl="0" eaLnBrk="1" fontAlgn="base" hangingPunct="1">
              <a:spcBef>
                <a:spcPts val="400"/>
              </a:spcBef>
              <a:spcAft>
                <a:spcPct val="0"/>
              </a:spcAft>
              <a:buClr>
                <a:srgbClr val="A5AB81"/>
              </a:buClr>
              <a:buSzPct val="75000"/>
              <a:buFont typeface="Wingdings" charset="0"/>
              <a:buChar char=""/>
              <a:defRPr sz="1600" kern="1200">
                <a:solidFill>
                  <a:srgbClr val="606060"/>
                </a:solidFill>
                <a:latin typeface="+mn-lt"/>
                <a:ea typeface="ＭＳ Ｐゴシック" charset="0"/>
                <a:cs typeface="+mn-cs"/>
              </a:defRPr>
            </a:lvl4pPr>
            <a:lvl5pPr marL="1828800" indent="-228600" algn="l" rtl="0" eaLnBrk="1" fontAlgn="base" hangingPunct="1">
              <a:spcBef>
                <a:spcPts val="400"/>
              </a:spcBef>
              <a:spcAft>
                <a:spcPct val="0"/>
              </a:spcAft>
              <a:buClr>
                <a:srgbClr val="D8B25C"/>
              </a:buClr>
              <a:buSzPct val="65000"/>
              <a:buFont typeface="Wingdings" charset="0"/>
              <a:buChar char=""/>
              <a:defRPr sz="1400" kern="1200">
                <a:solidFill>
                  <a:srgbClr val="606060"/>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de-CH" dirty="0">
                <a:latin typeface="PT Sans" panose="020B0503020203020204" pitchFamily="34" charset="77"/>
              </a:rPr>
              <a:t>Katja Cavalleri Hug</a:t>
            </a:r>
          </a:p>
          <a:p>
            <a:pPr defTabSz="914400"/>
            <a:r>
              <a:rPr lang="de-CH" sz="1800" b="0" dirty="0">
                <a:latin typeface="PT Sans" panose="020B0503020203020204" pitchFamily="34" charset="77"/>
              </a:rPr>
              <a:t>lic.iur., Stv. GF, Leiterin Bereiche Expertise &amp; Beratung</a:t>
            </a:r>
          </a:p>
          <a:p>
            <a:pPr defTabSz="914400"/>
            <a:r>
              <a:rPr lang="de-CH" sz="1200" b="0" dirty="0">
                <a:latin typeface="PT Sans" panose="020B0503020203020204" pitchFamily="34" charset="77"/>
              </a:rPr>
              <a:t>katja.cavalleri@kinderombudsstelle.ch</a:t>
            </a:r>
          </a:p>
          <a:p>
            <a:pPr defTabSz="914400"/>
            <a:endParaRPr lang="de-CH" dirty="0">
              <a:latin typeface="PT Sans" panose="020B0503020203020204" pitchFamily="34" charset="77"/>
            </a:endParaRPr>
          </a:p>
          <a:p>
            <a:pPr defTabSz="914400"/>
            <a:r>
              <a:rPr lang="de-CH" dirty="0">
                <a:latin typeface="PT Sans" panose="020B0503020203020204" pitchFamily="34" charset="77"/>
              </a:rPr>
              <a:t>Sandra Keller</a:t>
            </a:r>
            <a:br>
              <a:rPr lang="de-CH" b="0" dirty="0">
                <a:latin typeface="PT Sans" panose="020B0503020203020204" pitchFamily="34" charset="77"/>
              </a:rPr>
            </a:br>
            <a:r>
              <a:rPr lang="de-CH" sz="1800" b="0" dirty="0">
                <a:latin typeface="PT Sans" panose="020B0503020203020204" pitchFamily="34" charset="77"/>
              </a:rPr>
              <a:t>MLaw, juristische Expertin</a:t>
            </a:r>
            <a:br>
              <a:rPr lang="de-CH" sz="1800" b="0" dirty="0">
                <a:latin typeface="PT Sans" panose="020B0503020203020204" pitchFamily="34" charset="77"/>
              </a:rPr>
            </a:br>
            <a:r>
              <a:rPr lang="de-CH" sz="1200" b="0" dirty="0" err="1">
                <a:latin typeface="PT Sans" panose="020B0503020203020204" pitchFamily="34" charset="77"/>
              </a:rPr>
              <a:t>sandra.keller@kinderombudsstelle.ch</a:t>
            </a:r>
            <a:endParaRPr lang="de-CH" b="0" dirty="0">
              <a:latin typeface="PT Sans" panose="020B0503020203020204" pitchFamily="34" charset="77"/>
            </a:endParaRPr>
          </a:p>
        </p:txBody>
      </p:sp>
    </p:spTree>
    <p:extLst>
      <p:ext uri="{BB962C8B-B14F-4D97-AF65-F5344CB8AC3E}">
        <p14:creationId xmlns:p14="http://schemas.microsoft.com/office/powerpoint/2010/main" val="462842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BB0F1D2-A443-CC4D-85DF-FFB6593CB8EC}"/>
              </a:ext>
            </a:extLst>
          </p:cNvPr>
          <p:cNvSpPr>
            <a:spLocks noGrp="1"/>
          </p:cNvSpPr>
          <p:nvPr>
            <p:ph type="title"/>
          </p:nvPr>
        </p:nvSpPr>
        <p:spPr/>
        <p:txBody>
          <a:bodyPr/>
          <a:lstStyle/>
          <a:p>
            <a:r>
              <a:rPr lang="de-DE"/>
              <a:t>Modellvorhaben/Pilotprojekt als Übergangslösung 2021 – 2025 bis zur nationalen öffentlich-rechtlichen OSKR CH</a:t>
            </a:r>
          </a:p>
        </p:txBody>
      </p:sp>
      <p:graphicFrame>
        <p:nvGraphicFramePr>
          <p:cNvPr id="11" name="Inhaltsplatzhalter 10">
            <a:extLst>
              <a:ext uri="{FF2B5EF4-FFF2-40B4-BE49-F238E27FC236}">
                <a16:creationId xmlns:a16="http://schemas.microsoft.com/office/drawing/2014/main" id="{E944AE22-E8E6-7A47-8392-21D9606B001D}"/>
              </a:ext>
            </a:extLst>
          </p:cNvPr>
          <p:cNvGraphicFramePr>
            <a:graphicFrameLocks noGrp="1"/>
          </p:cNvGraphicFramePr>
          <p:nvPr>
            <p:ph sz="quarter" idx="13"/>
          </p:nvPr>
        </p:nvGraphicFramePr>
        <p:xfrm>
          <a:off x="639763" y="1628775"/>
          <a:ext cx="8853487" cy="42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Inhaltsplatzhalter 10">
            <a:extLst>
              <a:ext uri="{FF2B5EF4-FFF2-40B4-BE49-F238E27FC236}">
                <a16:creationId xmlns:a16="http://schemas.microsoft.com/office/drawing/2014/main" id="{ED60D7A9-FE59-C64A-9E80-6E4E676C79B2}"/>
              </a:ext>
            </a:extLst>
          </p:cNvPr>
          <p:cNvGraphicFramePr>
            <a:graphicFrameLocks/>
          </p:cNvGraphicFramePr>
          <p:nvPr/>
        </p:nvGraphicFramePr>
        <p:xfrm>
          <a:off x="632520" y="4352652"/>
          <a:ext cx="8853487" cy="10925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4" name="Gerade Verbindung 13">
            <a:extLst>
              <a:ext uri="{FF2B5EF4-FFF2-40B4-BE49-F238E27FC236}">
                <a16:creationId xmlns:a16="http://schemas.microsoft.com/office/drawing/2014/main" id="{1018E339-FA86-1146-A78C-4FB1E3A331C9}"/>
              </a:ext>
            </a:extLst>
          </p:cNvPr>
          <p:cNvCxnSpPr>
            <a:cxnSpLocks/>
          </p:cNvCxnSpPr>
          <p:nvPr/>
        </p:nvCxnSpPr>
        <p:spPr>
          <a:xfrm>
            <a:off x="1928664" y="2564904"/>
            <a:ext cx="0" cy="72008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7" name="Gerade Verbindung 16">
            <a:extLst>
              <a:ext uri="{FF2B5EF4-FFF2-40B4-BE49-F238E27FC236}">
                <a16:creationId xmlns:a16="http://schemas.microsoft.com/office/drawing/2014/main" id="{81E12A27-0F3F-3544-AC6E-4CB03DDA6F8F}"/>
              </a:ext>
            </a:extLst>
          </p:cNvPr>
          <p:cNvCxnSpPr>
            <a:cxnSpLocks/>
          </p:cNvCxnSpPr>
          <p:nvPr/>
        </p:nvCxnSpPr>
        <p:spPr>
          <a:xfrm>
            <a:off x="8121352" y="2564904"/>
            <a:ext cx="0" cy="72008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Textfeld 17">
            <a:extLst>
              <a:ext uri="{FF2B5EF4-FFF2-40B4-BE49-F238E27FC236}">
                <a16:creationId xmlns:a16="http://schemas.microsoft.com/office/drawing/2014/main" id="{C75C75D0-B85E-BA49-B0F2-C755A3E0FDBB}"/>
              </a:ext>
            </a:extLst>
          </p:cNvPr>
          <p:cNvSpPr txBox="1"/>
          <p:nvPr/>
        </p:nvSpPr>
        <p:spPr>
          <a:xfrm>
            <a:off x="1990578" y="2132856"/>
            <a:ext cx="6079466" cy="400110"/>
          </a:xfrm>
          <a:prstGeom prst="rect">
            <a:avLst/>
          </a:prstGeom>
          <a:noFill/>
        </p:spPr>
        <p:txBody>
          <a:bodyPr wrap="square" rtlCol="0">
            <a:spAutoFit/>
          </a:bodyPr>
          <a:lstStyle/>
          <a:p>
            <a:pPr algn="ctr"/>
            <a:r>
              <a:rPr lang="de-DE" sz="2000" b="0">
                <a:solidFill>
                  <a:schemeClr val="accent1"/>
                </a:solidFill>
                <a:latin typeface="PT Sans" panose="020B0503020203020204" pitchFamily="34" charset="77"/>
              </a:rPr>
              <a:t>Modellvorhaben / Pilotprojekt OSKR CH</a:t>
            </a:r>
          </a:p>
        </p:txBody>
      </p:sp>
      <p:sp>
        <p:nvSpPr>
          <p:cNvPr id="2" name="Eingebuchteter Richtungspfeil 1">
            <a:extLst>
              <a:ext uri="{FF2B5EF4-FFF2-40B4-BE49-F238E27FC236}">
                <a16:creationId xmlns:a16="http://schemas.microsoft.com/office/drawing/2014/main" id="{918DD53D-31B2-564A-8253-5BBBE2310892}"/>
              </a:ext>
            </a:extLst>
          </p:cNvPr>
          <p:cNvSpPr/>
          <p:nvPr/>
        </p:nvSpPr>
        <p:spPr>
          <a:xfrm>
            <a:off x="1928663" y="2636912"/>
            <a:ext cx="6192685" cy="538758"/>
          </a:xfrm>
          <a:prstGeom prst="chevro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2000" b="0">
                <a:solidFill>
                  <a:schemeClr val="bg1"/>
                </a:solidFill>
                <a:latin typeface="PT Sans" panose="020B0503020203020204" pitchFamily="34" charset="77"/>
              </a:rPr>
              <a:t>Wissenstransfer</a:t>
            </a:r>
          </a:p>
        </p:txBody>
      </p:sp>
      <p:sp>
        <p:nvSpPr>
          <p:cNvPr id="7" name="Textplatzhalter 6">
            <a:extLst>
              <a:ext uri="{FF2B5EF4-FFF2-40B4-BE49-F238E27FC236}">
                <a16:creationId xmlns:a16="http://schemas.microsoft.com/office/drawing/2014/main" id="{B8A1C9C1-B999-9A46-A328-8C87049A89B5}"/>
              </a:ext>
            </a:extLst>
          </p:cNvPr>
          <p:cNvSpPr>
            <a:spLocks noGrp="1"/>
          </p:cNvSpPr>
          <p:nvPr>
            <p:ph type="body" sz="quarter" idx="18"/>
          </p:nvPr>
        </p:nvSpPr>
        <p:spPr/>
        <p:txBody>
          <a:bodyPr/>
          <a:lstStyle/>
          <a:p>
            <a:r>
              <a:rPr lang="de-CH" dirty="0"/>
              <a:t>GESETZGEBUNG</a:t>
            </a:r>
          </a:p>
        </p:txBody>
      </p:sp>
      <p:sp>
        <p:nvSpPr>
          <p:cNvPr id="3" name="Datumsplatzhalter 2">
            <a:extLst>
              <a:ext uri="{FF2B5EF4-FFF2-40B4-BE49-F238E27FC236}">
                <a16:creationId xmlns:a16="http://schemas.microsoft.com/office/drawing/2014/main" id="{B5EF80EB-4612-3643-BF95-D3D77F9AAF69}"/>
              </a:ext>
            </a:extLst>
          </p:cNvPr>
          <p:cNvSpPr>
            <a:spLocks noGrp="1"/>
          </p:cNvSpPr>
          <p:nvPr>
            <p:ph type="dt" sz="half" idx="19"/>
          </p:nvPr>
        </p:nvSpPr>
        <p:spPr/>
        <p:txBody>
          <a:bodyPr/>
          <a:lstStyle/>
          <a:p>
            <a:fld id="{B68386CB-2F67-1B49-B624-B6C531BC865A}" type="datetime1">
              <a:rPr lang="de-CH" smtClean="0"/>
              <a:t>28.09.23</a:t>
            </a:fld>
            <a:endParaRPr lang="de-CH"/>
          </a:p>
        </p:txBody>
      </p:sp>
      <p:sp>
        <p:nvSpPr>
          <p:cNvPr id="4" name="Fußzeilenplatzhalter 3">
            <a:extLst>
              <a:ext uri="{FF2B5EF4-FFF2-40B4-BE49-F238E27FC236}">
                <a16:creationId xmlns:a16="http://schemas.microsoft.com/office/drawing/2014/main" id="{EFA1BDB1-B40A-7B49-A64C-5B2284EB98C7}"/>
              </a:ext>
            </a:extLst>
          </p:cNvPr>
          <p:cNvSpPr>
            <a:spLocks noGrp="1"/>
          </p:cNvSpPr>
          <p:nvPr>
            <p:ph type="ftr" sz="quarter" idx="20"/>
          </p:nvPr>
        </p:nvSpPr>
        <p:spPr/>
        <p:txBody>
          <a:bodyPr/>
          <a:lstStyle/>
          <a:p>
            <a:r>
              <a:rPr lang="de-CH"/>
              <a:t>www.ombudsstelle-kinderrechte-schweiz.ch    www.kinderombudsstelle.ch</a:t>
            </a:r>
          </a:p>
        </p:txBody>
      </p:sp>
      <p:sp>
        <p:nvSpPr>
          <p:cNvPr id="5" name="Foliennummernplatzhalter 4">
            <a:extLst>
              <a:ext uri="{FF2B5EF4-FFF2-40B4-BE49-F238E27FC236}">
                <a16:creationId xmlns:a16="http://schemas.microsoft.com/office/drawing/2014/main" id="{39F863C5-CA11-2F45-A5FA-9E3D56CCCC01}"/>
              </a:ext>
            </a:extLst>
          </p:cNvPr>
          <p:cNvSpPr>
            <a:spLocks noGrp="1"/>
          </p:cNvSpPr>
          <p:nvPr>
            <p:ph type="sldNum" sz="quarter" idx="21"/>
          </p:nvPr>
        </p:nvSpPr>
        <p:spPr/>
        <p:txBody>
          <a:bodyPr/>
          <a:lstStyle/>
          <a:p>
            <a:fld id="{413592DA-FECF-9D4F-9E43-6ED9FA31EF31}" type="slidenum">
              <a:rPr lang="de-CH" smtClean="0"/>
              <a:pPr/>
              <a:t>6</a:t>
            </a:fld>
            <a:endParaRPr lang="de-CH"/>
          </a:p>
        </p:txBody>
      </p:sp>
      <p:sp>
        <p:nvSpPr>
          <p:cNvPr id="8" name="Richtungspfeil 7">
            <a:extLst>
              <a:ext uri="{FF2B5EF4-FFF2-40B4-BE49-F238E27FC236}">
                <a16:creationId xmlns:a16="http://schemas.microsoft.com/office/drawing/2014/main" id="{938A1648-4016-43A3-34CB-AB70AA15FA6B}"/>
              </a:ext>
            </a:extLst>
          </p:cNvPr>
          <p:cNvSpPr/>
          <p:nvPr/>
        </p:nvSpPr>
        <p:spPr>
          <a:xfrm>
            <a:off x="5169024" y="5373216"/>
            <a:ext cx="978408" cy="484632"/>
          </a:xfrm>
          <a:prstGeom prst="homePlate">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00" b="0" dirty="0">
                <a:latin typeface="PT Sans" panose="020B0503020203020204" pitchFamily="34" charset="77"/>
              </a:rPr>
              <a:t>Verzögerung</a:t>
            </a:r>
            <a:br>
              <a:rPr lang="de-DE" sz="900" b="0" dirty="0">
                <a:latin typeface="PT Sans" panose="020B0503020203020204" pitchFamily="34" charset="77"/>
              </a:rPr>
            </a:br>
            <a:r>
              <a:rPr lang="de-DE" sz="900" b="0" dirty="0">
                <a:latin typeface="PT Sans" panose="020B0503020203020204" pitchFamily="34" charset="77"/>
              </a:rPr>
              <a:t>Rücktritt BR Berset</a:t>
            </a:r>
          </a:p>
        </p:txBody>
      </p:sp>
    </p:spTree>
    <p:extLst>
      <p:ext uri="{BB962C8B-B14F-4D97-AF65-F5344CB8AC3E}">
        <p14:creationId xmlns:p14="http://schemas.microsoft.com/office/powerpoint/2010/main" val="25399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B7AE8-42D0-ED40-8332-F01806697558}"/>
              </a:ext>
            </a:extLst>
          </p:cNvPr>
          <p:cNvSpPr>
            <a:spLocks noGrp="1"/>
          </p:cNvSpPr>
          <p:nvPr>
            <p:ph type="title"/>
          </p:nvPr>
        </p:nvSpPr>
        <p:spPr/>
        <p:txBody>
          <a:bodyPr/>
          <a:lstStyle/>
          <a:p>
            <a:r>
              <a:rPr lang="de-CH" dirty="0"/>
              <a:t>Warum auf nationaler Ebene eine parlamentarische OSKR CH?</a:t>
            </a:r>
          </a:p>
        </p:txBody>
      </p:sp>
      <p:graphicFrame>
        <p:nvGraphicFramePr>
          <p:cNvPr id="8" name="Inhaltsplatzhalter 7">
            <a:extLst>
              <a:ext uri="{FF2B5EF4-FFF2-40B4-BE49-F238E27FC236}">
                <a16:creationId xmlns:a16="http://schemas.microsoft.com/office/drawing/2014/main" id="{D5710CB1-CF2C-E14F-93AF-3ADAB31F2A99}"/>
              </a:ext>
            </a:extLst>
          </p:cNvPr>
          <p:cNvGraphicFramePr>
            <a:graphicFrameLocks noGrp="1"/>
          </p:cNvGraphicFramePr>
          <p:nvPr>
            <p:ph sz="quarter" idx="13"/>
          </p:nvPr>
        </p:nvGraphicFramePr>
        <p:xfrm>
          <a:off x="639763" y="1628774"/>
          <a:ext cx="8853487"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platzhalter 6">
            <a:extLst>
              <a:ext uri="{FF2B5EF4-FFF2-40B4-BE49-F238E27FC236}">
                <a16:creationId xmlns:a16="http://schemas.microsoft.com/office/drawing/2014/main" id="{0D7BE92B-5020-C649-AD00-7701FAEE64B3}"/>
              </a:ext>
            </a:extLst>
          </p:cNvPr>
          <p:cNvSpPr>
            <a:spLocks noGrp="1"/>
          </p:cNvSpPr>
          <p:nvPr>
            <p:ph type="body" sz="quarter" idx="18"/>
          </p:nvPr>
        </p:nvSpPr>
        <p:spPr/>
        <p:txBody>
          <a:bodyPr/>
          <a:lstStyle/>
          <a:p>
            <a:r>
              <a:rPr lang="de-CH" dirty="0"/>
              <a:t>DIENSTLEISTUNGEN</a:t>
            </a:r>
          </a:p>
        </p:txBody>
      </p:sp>
      <p:sp>
        <p:nvSpPr>
          <p:cNvPr id="3" name="Datumsplatzhalter 2">
            <a:extLst>
              <a:ext uri="{FF2B5EF4-FFF2-40B4-BE49-F238E27FC236}">
                <a16:creationId xmlns:a16="http://schemas.microsoft.com/office/drawing/2014/main" id="{23DB66AC-CC75-8A4C-B3E1-78AAC7E71200}"/>
              </a:ext>
            </a:extLst>
          </p:cNvPr>
          <p:cNvSpPr>
            <a:spLocks noGrp="1"/>
          </p:cNvSpPr>
          <p:nvPr>
            <p:ph type="dt" sz="half" idx="19"/>
          </p:nvPr>
        </p:nvSpPr>
        <p:spPr/>
        <p:txBody>
          <a:bodyPr/>
          <a:lstStyle/>
          <a:p>
            <a:fld id="{680CB722-55CE-3649-A401-818CD8DC0591}" type="datetime1">
              <a:rPr lang="de-CH" smtClean="0"/>
              <a:t>28.09.23</a:t>
            </a:fld>
            <a:endParaRPr lang="de-CH"/>
          </a:p>
        </p:txBody>
      </p:sp>
      <p:sp>
        <p:nvSpPr>
          <p:cNvPr id="4" name="Fußzeilenplatzhalter 3">
            <a:extLst>
              <a:ext uri="{FF2B5EF4-FFF2-40B4-BE49-F238E27FC236}">
                <a16:creationId xmlns:a16="http://schemas.microsoft.com/office/drawing/2014/main" id="{A522A871-67AF-574C-AD77-04B6CE6C294C}"/>
              </a:ext>
            </a:extLst>
          </p:cNvPr>
          <p:cNvSpPr>
            <a:spLocks noGrp="1"/>
          </p:cNvSpPr>
          <p:nvPr>
            <p:ph type="ftr" sz="quarter" idx="20"/>
          </p:nvPr>
        </p:nvSpPr>
        <p:spPr/>
        <p:txBody>
          <a:bodyPr/>
          <a:lstStyle/>
          <a:p>
            <a:r>
              <a:rPr lang="de-CH"/>
              <a:t>www.ombudsstelle-kinderrechte-schweiz.ch    www.kinderombudsstelle.ch</a:t>
            </a:r>
            <a:endParaRPr lang="de-CH" dirty="0"/>
          </a:p>
        </p:txBody>
      </p:sp>
      <p:sp>
        <p:nvSpPr>
          <p:cNvPr id="5" name="Foliennummernplatzhalter 4">
            <a:extLst>
              <a:ext uri="{FF2B5EF4-FFF2-40B4-BE49-F238E27FC236}">
                <a16:creationId xmlns:a16="http://schemas.microsoft.com/office/drawing/2014/main" id="{CCF5006F-C411-1C49-9027-619F66DBF93B}"/>
              </a:ext>
            </a:extLst>
          </p:cNvPr>
          <p:cNvSpPr>
            <a:spLocks noGrp="1"/>
          </p:cNvSpPr>
          <p:nvPr>
            <p:ph type="sldNum" sz="quarter" idx="21"/>
          </p:nvPr>
        </p:nvSpPr>
        <p:spPr/>
        <p:txBody>
          <a:bodyPr/>
          <a:lstStyle/>
          <a:p>
            <a:fld id="{413592DA-FECF-9D4F-9E43-6ED9FA31EF31}" type="slidenum">
              <a:rPr lang="de-CH" smtClean="0"/>
              <a:pPr/>
              <a:t>7</a:t>
            </a:fld>
            <a:endParaRPr lang="de-CH"/>
          </a:p>
        </p:txBody>
      </p:sp>
    </p:spTree>
    <p:extLst>
      <p:ext uri="{BB962C8B-B14F-4D97-AF65-F5344CB8AC3E}">
        <p14:creationId xmlns:p14="http://schemas.microsoft.com/office/powerpoint/2010/main" val="216874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18DEC-4E0A-7586-6663-9FCB0551A9E0}"/>
              </a:ext>
            </a:extLst>
          </p:cNvPr>
          <p:cNvSpPr>
            <a:spLocks noGrp="1"/>
          </p:cNvSpPr>
          <p:nvPr>
            <p:ph type="title"/>
          </p:nvPr>
        </p:nvSpPr>
        <p:spPr/>
        <p:txBody>
          <a:bodyPr/>
          <a:lstStyle/>
          <a:p>
            <a:r>
              <a:rPr lang="de-DE" dirty="0"/>
              <a:t>Vorhaben </a:t>
            </a:r>
            <a:r>
              <a:rPr lang="de-DE" b="1" dirty="0">
                <a:solidFill>
                  <a:srgbClr val="A50021"/>
                </a:solidFill>
              </a:rPr>
              <a:t>Bundesrat (+BSV)</a:t>
            </a:r>
            <a:r>
              <a:rPr lang="de-DE" dirty="0"/>
              <a:t> versus </a:t>
            </a:r>
            <a:r>
              <a:rPr lang="de-DE" b="1" dirty="0"/>
              <a:t>Parlament Motion Noser 19.3633</a:t>
            </a:r>
            <a:endParaRPr lang="de-DE" dirty="0"/>
          </a:p>
        </p:txBody>
      </p:sp>
      <p:sp>
        <p:nvSpPr>
          <p:cNvPr id="4" name="Textplatzhalter 3">
            <a:extLst>
              <a:ext uri="{FF2B5EF4-FFF2-40B4-BE49-F238E27FC236}">
                <a16:creationId xmlns:a16="http://schemas.microsoft.com/office/drawing/2014/main" id="{55EF44E2-83BB-1020-0C72-BCD77468A6AB}"/>
              </a:ext>
            </a:extLst>
          </p:cNvPr>
          <p:cNvSpPr>
            <a:spLocks noGrp="1"/>
          </p:cNvSpPr>
          <p:nvPr>
            <p:ph type="body" sz="quarter" idx="14"/>
          </p:nvPr>
        </p:nvSpPr>
        <p:spPr/>
        <p:txBody>
          <a:bodyPr/>
          <a:lstStyle/>
          <a:p>
            <a:r>
              <a:rPr lang="de-DE" dirty="0"/>
              <a:t>AUSGANGSLAGE</a:t>
            </a:r>
          </a:p>
        </p:txBody>
      </p:sp>
      <p:sp>
        <p:nvSpPr>
          <p:cNvPr id="5" name="Datumsplatzhalter 4">
            <a:extLst>
              <a:ext uri="{FF2B5EF4-FFF2-40B4-BE49-F238E27FC236}">
                <a16:creationId xmlns:a16="http://schemas.microsoft.com/office/drawing/2014/main" id="{A97DB974-EA06-992E-8B92-9AA0B9E2B6EF}"/>
              </a:ext>
            </a:extLst>
          </p:cNvPr>
          <p:cNvSpPr>
            <a:spLocks noGrp="1"/>
          </p:cNvSpPr>
          <p:nvPr>
            <p:ph type="dt" sz="half" idx="15"/>
          </p:nvPr>
        </p:nvSpPr>
        <p:spPr/>
        <p:txBody>
          <a:bodyPr/>
          <a:lstStyle/>
          <a:p>
            <a:fld id="{BC99253F-C567-0D44-B6CF-78BDE46FCF60}" type="datetime1">
              <a:rPr lang="de-CH" smtClean="0"/>
              <a:t>28.09.23</a:t>
            </a:fld>
            <a:endParaRPr lang="de-CH"/>
          </a:p>
        </p:txBody>
      </p:sp>
      <p:sp>
        <p:nvSpPr>
          <p:cNvPr id="6" name="Fußzeilenplatzhalter 5">
            <a:extLst>
              <a:ext uri="{FF2B5EF4-FFF2-40B4-BE49-F238E27FC236}">
                <a16:creationId xmlns:a16="http://schemas.microsoft.com/office/drawing/2014/main" id="{4098F6B7-63C0-5ECC-DE6E-A2C394762373}"/>
              </a:ext>
            </a:extLst>
          </p:cNvPr>
          <p:cNvSpPr>
            <a:spLocks noGrp="1"/>
          </p:cNvSpPr>
          <p:nvPr>
            <p:ph type="ftr" sz="quarter" idx="16"/>
          </p:nvPr>
        </p:nvSpPr>
        <p:spPr/>
        <p:txBody>
          <a:body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7D280C1A-47A5-C7AB-596C-5B6266E6D4B7}"/>
              </a:ext>
            </a:extLst>
          </p:cNvPr>
          <p:cNvSpPr>
            <a:spLocks noGrp="1"/>
          </p:cNvSpPr>
          <p:nvPr>
            <p:ph type="sldNum" sz="quarter" idx="17"/>
          </p:nvPr>
        </p:nvSpPr>
        <p:spPr/>
        <p:txBody>
          <a:bodyPr/>
          <a:lstStyle/>
          <a:p>
            <a:fld id="{413592DA-FECF-9D4F-9E43-6ED9FA31EF31}" type="slidenum">
              <a:rPr lang="de-CH" smtClean="0"/>
              <a:pPr/>
              <a:t>8</a:t>
            </a:fld>
            <a:endParaRPr lang="de-CH"/>
          </a:p>
        </p:txBody>
      </p:sp>
      <p:sp>
        <p:nvSpPr>
          <p:cNvPr id="8" name="Textfeld 7">
            <a:extLst>
              <a:ext uri="{FF2B5EF4-FFF2-40B4-BE49-F238E27FC236}">
                <a16:creationId xmlns:a16="http://schemas.microsoft.com/office/drawing/2014/main" id="{0A31FDC3-43DF-B026-B512-D54991728F86}"/>
              </a:ext>
            </a:extLst>
          </p:cNvPr>
          <p:cNvSpPr txBox="1"/>
          <p:nvPr/>
        </p:nvSpPr>
        <p:spPr>
          <a:xfrm>
            <a:off x="632520" y="3872791"/>
            <a:ext cx="952505"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26 Kantone</a:t>
            </a:r>
          </a:p>
        </p:txBody>
      </p:sp>
      <p:sp>
        <p:nvSpPr>
          <p:cNvPr id="9" name="Textfeld 8">
            <a:extLst>
              <a:ext uri="{FF2B5EF4-FFF2-40B4-BE49-F238E27FC236}">
                <a16:creationId xmlns:a16="http://schemas.microsoft.com/office/drawing/2014/main" id="{78E873DD-A52C-4ABA-25EF-DC040BA54E90}"/>
              </a:ext>
            </a:extLst>
          </p:cNvPr>
          <p:cNvSpPr txBox="1"/>
          <p:nvPr/>
        </p:nvSpPr>
        <p:spPr>
          <a:xfrm>
            <a:off x="632520" y="5733256"/>
            <a:ext cx="1924501" cy="461665"/>
          </a:xfrm>
          <a:prstGeom prst="rect">
            <a:avLst/>
          </a:prstGeom>
          <a:noFill/>
          <a:ln>
            <a:noFill/>
          </a:ln>
        </p:spPr>
        <p:txBody>
          <a:bodyPr wrap="none" rtlCol="0">
            <a:spAutoFit/>
          </a:bodyPr>
          <a:lstStyle/>
          <a:p>
            <a:r>
              <a:rPr lang="de-DE" sz="1200">
                <a:solidFill>
                  <a:schemeClr val="accent1"/>
                </a:solidFill>
                <a:latin typeface="PT Sans" panose="020B0503020203020204" pitchFamily="34" charset="77"/>
              </a:rPr>
              <a:t>lokale Fachstellen, Ämter</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Behörden &amp; Gerichte etc.</a:t>
            </a:r>
          </a:p>
        </p:txBody>
      </p:sp>
      <p:grpSp>
        <p:nvGrpSpPr>
          <p:cNvPr id="18" name="Gruppieren 17">
            <a:extLst>
              <a:ext uri="{FF2B5EF4-FFF2-40B4-BE49-F238E27FC236}">
                <a16:creationId xmlns:a16="http://schemas.microsoft.com/office/drawing/2014/main" id="{C0E03D54-193B-D67B-B312-47A505A13445}"/>
              </a:ext>
            </a:extLst>
          </p:cNvPr>
          <p:cNvGrpSpPr/>
          <p:nvPr/>
        </p:nvGrpSpPr>
        <p:grpSpPr>
          <a:xfrm>
            <a:off x="2720752" y="5734341"/>
            <a:ext cx="657552" cy="662822"/>
            <a:chOff x="2720752" y="4051289"/>
            <a:chExt cx="657552" cy="662822"/>
          </a:xfrm>
          <a:noFill/>
        </p:grpSpPr>
        <p:pic>
          <p:nvPicPr>
            <p:cNvPr id="19" name="Grafik 18" descr="Gruppenbrainstorming">
              <a:extLst>
                <a:ext uri="{FF2B5EF4-FFF2-40B4-BE49-F238E27FC236}">
                  <a16:creationId xmlns:a16="http://schemas.microsoft.com/office/drawing/2014/main" id="{F02FA961-FD68-6457-3424-009167A1D77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0" name="Textfeld 19">
              <a:extLst>
                <a:ext uri="{FF2B5EF4-FFF2-40B4-BE49-F238E27FC236}">
                  <a16:creationId xmlns:a16="http://schemas.microsoft.com/office/drawing/2014/main" id="{BF7B8BAF-4B2F-7008-D02D-28A44F57A879}"/>
                </a:ext>
              </a:extLst>
            </p:cNvPr>
            <p:cNvSpPr txBox="1"/>
            <p:nvPr/>
          </p:nvSpPr>
          <p:spPr>
            <a:xfrm>
              <a:off x="2720752" y="4437112"/>
              <a:ext cx="657552"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Gericht</a:t>
              </a:r>
            </a:p>
          </p:txBody>
        </p:sp>
      </p:grpSp>
      <p:grpSp>
        <p:nvGrpSpPr>
          <p:cNvPr id="21" name="Gruppieren 20">
            <a:extLst>
              <a:ext uri="{FF2B5EF4-FFF2-40B4-BE49-F238E27FC236}">
                <a16:creationId xmlns:a16="http://schemas.microsoft.com/office/drawing/2014/main" id="{B57CF783-44E2-4AF2-1451-93D6BA79D025}"/>
              </a:ext>
            </a:extLst>
          </p:cNvPr>
          <p:cNvGrpSpPr/>
          <p:nvPr/>
        </p:nvGrpSpPr>
        <p:grpSpPr>
          <a:xfrm>
            <a:off x="3693863" y="5734341"/>
            <a:ext cx="534121" cy="662822"/>
            <a:chOff x="2829767" y="4051289"/>
            <a:chExt cx="534121" cy="662822"/>
          </a:xfrm>
          <a:noFill/>
        </p:grpSpPr>
        <p:pic>
          <p:nvPicPr>
            <p:cNvPr id="22" name="Grafik 21" descr="Gruppenbrainstorming">
              <a:extLst>
                <a:ext uri="{FF2B5EF4-FFF2-40B4-BE49-F238E27FC236}">
                  <a16:creationId xmlns:a16="http://schemas.microsoft.com/office/drawing/2014/main" id="{D9A416A4-C538-4F3A-36A8-DBCFB90F809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3" name="Textfeld 22">
              <a:extLst>
                <a:ext uri="{FF2B5EF4-FFF2-40B4-BE49-F238E27FC236}">
                  <a16:creationId xmlns:a16="http://schemas.microsoft.com/office/drawing/2014/main" id="{2B0C4212-2CC8-ADE8-E0D5-27A1CD2334DB}"/>
                </a:ext>
              </a:extLst>
            </p:cNvPr>
            <p:cNvSpPr txBox="1"/>
            <p:nvPr/>
          </p:nvSpPr>
          <p:spPr>
            <a:xfrm>
              <a:off x="2829767" y="4437112"/>
              <a:ext cx="534121"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KESB</a:t>
              </a:r>
            </a:p>
          </p:txBody>
        </p:sp>
      </p:grpSp>
      <p:grpSp>
        <p:nvGrpSpPr>
          <p:cNvPr id="24" name="Gruppieren 23">
            <a:extLst>
              <a:ext uri="{FF2B5EF4-FFF2-40B4-BE49-F238E27FC236}">
                <a16:creationId xmlns:a16="http://schemas.microsoft.com/office/drawing/2014/main" id="{84ADB638-9A60-710B-960B-ECA2385D7699}"/>
              </a:ext>
            </a:extLst>
          </p:cNvPr>
          <p:cNvGrpSpPr/>
          <p:nvPr/>
        </p:nvGrpSpPr>
        <p:grpSpPr>
          <a:xfrm>
            <a:off x="4561043" y="5734341"/>
            <a:ext cx="851515" cy="662822"/>
            <a:chOff x="2720752" y="4051289"/>
            <a:chExt cx="851515" cy="662822"/>
          </a:xfrm>
          <a:noFill/>
        </p:grpSpPr>
        <p:pic>
          <p:nvPicPr>
            <p:cNvPr id="25" name="Grafik 24" descr="Gruppenbrainstorming">
              <a:extLst>
                <a:ext uri="{FF2B5EF4-FFF2-40B4-BE49-F238E27FC236}">
                  <a16:creationId xmlns:a16="http://schemas.microsoft.com/office/drawing/2014/main" id="{107D3272-B120-94CD-02D6-92AD5035499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6" name="Textfeld 25">
              <a:extLst>
                <a:ext uri="{FF2B5EF4-FFF2-40B4-BE49-F238E27FC236}">
                  <a16:creationId xmlns:a16="http://schemas.microsoft.com/office/drawing/2014/main" id="{0C9B80A0-A75B-26C2-9E82-BE9CC68678D0}"/>
                </a:ext>
              </a:extLst>
            </p:cNvPr>
            <p:cNvSpPr txBox="1"/>
            <p:nvPr/>
          </p:nvSpPr>
          <p:spPr>
            <a:xfrm>
              <a:off x="2720752" y="4437112"/>
              <a:ext cx="851515"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Opferhilfe</a:t>
              </a:r>
            </a:p>
          </p:txBody>
        </p:sp>
      </p:grpSp>
      <p:grpSp>
        <p:nvGrpSpPr>
          <p:cNvPr id="27" name="Gruppieren 26">
            <a:extLst>
              <a:ext uri="{FF2B5EF4-FFF2-40B4-BE49-F238E27FC236}">
                <a16:creationId xmlns:a16="http://schemas.microsoft.com/office/drawing/2014/main" id="{A8C78A06-3116-B5B6-5D42-0661DA41A459}"/>
              </a:ext>
            </a:extLst>
          </p:cNvPr>
          <p:cNvGrpSpPr/>
          <p:nvPr/>
        </p:nvGrpSpPr>
        <p:grpSpPr>
          <a:xfrm>
            <a:off x="5745088" y="5734341"/>
            <a:ext cx="623889" cy="662822"/>
            <a:chOff x="2820141" y="4051289"/>
            <a:chExt cx="623889" cy="662822"/>
          </a:xfrm>
          <a:noFill/>
        </p:grpSpPr>
        <p:pic>
          <p:nvPicPr>
            <p:cNvPr id="28" name="Grafik 27" descr="Gruppenbrainstorming">
              <a:extLst>
                <a:ext uri="{FF2B5EF4-FFF2-40B4-BE49-F238E27FC236}">
                  <a16:creationId xmlns:a16="http://schemas.microsoft.com/office/drawing/2014/main" id="{98BD40A3-A1E8-ECBD-119D-CC877D3CF51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9" name="Textfeld 28">
              <a:extLst>
                <a:ext uri="{FF2B5EF4-FFF2-40B4-BE49-F238E27FC236}">
                  <a16:creationId xmlns:a16="http://schemas.microsoft.com/office/drawing/2014/main" id="{B251CDA7-8A2B-A0CD-B832-6375C88143A3}"/>
                </a:ext>
              </a:extLst>
            </p:cNvPr>
            <p:cNvSpPr txBox="1"/>
            <p:nvPr/>
          </p:nvSpPr>
          <p:spPr>
            <a:xfrm>
              <a:off x="2820141" y="4437112"/>
              <a:ext cx="623889"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Schule</a:t>
              </a:r>
            </a:p>
          </p:txBody>
        </p:sp>
      </p:grpSp>
      <p:grpSp>
        <p:nvGrpSpPr>
          <p:cNvPr id="30" name="Gruppieren 29">
            <a:extLst>
              <a:ext uri="{FF2B5EF4-FFF2-40B4-BE49-F238E27FC236}">
                <a16:creationId xmlns:a16="http://schemas.microsoft.com/office/drawing/2014/main" id="{DB9C0925-0B3D-E5EE-3B21-2195FA5F3284}"/>
              </a:ext>
            </a:extLst>
          </p:cNvPr>
          <p:cNvGrpSpPr/>
          <p:nvPr/>
        </p:nvGrpSpPr>
        <p:grpSpPr>
          <a:xfrm>
            <a:off x="8734662" y="5735114"/>
            <a:ext cx="425132" cy="662822"/>
            <a:chOff x="2940764" y="4051289"/>
            <a:chExt cx="425132" cy="662822"/>
          </a:xfrm>
          <a:noFill/>
        </p:grpSpPr>
        <p:pic>
          <p:nvPicPr>
            <p:cNvPr id="31" name="Grafik 30" descr="Gruppenbrainstorming">
              <a:extLst>
                <a:ext uri="{FF2B5EF4-FFF2-40B4-BE49-F238E27FC236}">
                  <a16:creationId xmlns:a16="http://schemas.microsoft.com/office/drawing/2014/main" id="{BF2D58CB-3AB8-D54C-F910-918BD260F2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32" name="Textfeld 31">
              <a:extLst>
                <a:ext uri="{FF2B5EF4-FFF2-40B4-BE49-F238E27FC236}">
                  <a16:creationId xmlns:a16="http://schemas.microsoft.com/office/drawing/2014/main" id="{1C860D9B-14B8-A106-F3A4-7CC4DD48AA37}"/>
                </a:ext>
              </a:extLst>
            </p:cNvPr>
            <p:cNvSpPr txBox="1"/>
            <p:nvPr/>
          </p:nvSpPr>
          <p:spPr>
            <a:xfrm>
              <a:off x="2940780" y="4437112"/>
              <a:ext cx="425116"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Etc.</a:t>
              </a:r>
            </a:p>
          </p:txBody>
        </p:sp>
      </p:grpSp>
      <p:grpSp>
        <p:nvGrpSpPr>
          <p:cNvPr id="33" name="Gruppieren 32">
            <a:extLst>
              <a:ext uri="{FF2B5EF4-FFF2-40B4-BE49-F238E27FC236}">
                <a16:creationId xmlns:a16="http://schemas.microsoft.com/office/drawing/2014/main" id="{4262020A-0732-1EFA-BE3A-4FF0478B2E29}"/>
              </a:ext>
            </a:extLst>
          </p:cNvPr>
          <p:cNvGrpSpPr/>
          <p:nvPr/>
        </p:nvGrpSpPr>
        <p:grpSpPr>
          <a:xfrm>
            <a:off x="6841503" y="5734341"/>
            <a:ext cx="527709" cy="662822"/>
            <a:chOff x="2865563" y="4051289"/>
            <a:chExt cx="527709" cy="662822"/>
          </a:xfrm>
          <a:noFill/>
        </p:grpSpPr>
        <p:pic>
          <p:nvPicPr>
            <p:cNvPr id="34" name="Grafik 33" descr="Gruppenbrainstorming">
              <a:extLst>
                <a:ext uri="{FF2B5EF4-FFF2-40B4-BE49-F238E27FC236}">
                  <a16:creationId xmlns:a16="http://schemas.microsoft.com/office/drawing/2014/main" id="{6886A516-0E7C-A846-82FD-E1D8371FA1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35" name="Textfeld 34">
              <a:extLst>
                <a:ext uri="{FF2B5EF4-FFF2-40B4-BE49-F238E27FC236}">
                  <a16:creationId xmlns:a16="http://schemas.microsoft.com/office/drawing/2014/main" id="{BC460B93-7EB9-C7C4-BC1F-FED90445BC13}"/>
                </a:ext>
              </a:extLst>
            </p:cNvPr>
            <p:cNvSpPr txBox="1"/>
            <p:nvPr/>
          </p:nvSpPr>
          <p:spPr>
            <a:xfrm>
              <a:off x="2865563" y="4437112"/>
              <a:ext cx="527709"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Heim</a:t>
              </a:r>
            </a:p>
          </p:txBody>
        </p:sp>
      </p:grpSp>
      <p:cxnSp>
        <p:nvCxnSpPr>
          <p:cNvPr id="36" name="Gerade Verbindung mit Pfeil 35">
            <a:extLst>
              <a:ext uri="{FF2B5EF4-FFF2-40B4-BE49-F238E27FC236}">
                <a16:creationId xmlns:a16="http://schemas.microsoft.com/office/drawing/2014/main" id="{217A09EE-6049-3EDC-7E9A-D424CA104E8E}"/>
              </a:ext>
            </a:extLst>
          </p:cNvPr>
          <p:cNvCxnSpPr>
            <a:cxnSpLocks/>
            <a:stCxn id="97" idx="3"/>
          </p:cNvCxnSpPr>
          <p:nvPr/>
        </p:nvCxnSpPr>
        <p:spPr>
          <a:xfrm flipH="1">
            <a:off x="3936808" y="2446478"/>
            <a:ext cx="1373778" cy="478466"/>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37" name="Gruppieren 36">
            <a:extLst>
              <a:ext uri="{FF2B5EF4-FFF2-40B4-BE49-F238E27FC236}">
                <a16:creationId xmlns:a16="http://schemas.microsoft.com/office/drawing/2014/main" id="{47EB5594-C2C1-E5CF-B4CA-4E76AE7D0528}"/>
              </a:ext>
            </a:extLst>
          </p:cNvPr>
          <p:cNvGrpSpPr/>
          <p:nvPr/>
        </p:nvGrpSpPr>
        <p:grpSpPr>
          <a:xfrm>
            <a:off x="7578546" y="5749864"/>
            <a:ext cx="944489" cy="847488"/>
            <a:chOff x="2720752" y="4051289"/>
            <a:chExt cx="944489" cy="847488"/>
          </a:xfrm>
          <a:noFill/>
        </p:grpSpPr>
        <p:pic>
          <p:nvPicPr>
            <p:cNvPr id="38" name="Grafik 37" descr="Gruppenbrainstorming">
              <a:extLst>
                <a:ext uri="{FF2B5EF4-FFF2-40B4-BE49-F238E27FC236}">
                  <a16:creationId xmlns:a16="http://schemas.microsoft.com/office/drawing/2014/main" id="{AA93262D-CC20-CCE0-2E57-D9AD9B98A94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39" name="Textfeld 38">
              <a:extLst>
                <a:ext uri="{FF2B5EF4-FFF2-40B4-BE49-F238E27FC236}">
                  <a16:creationId xmlns:a16="http://schemas.microsoft.com/office/drawing/2014/main" id="{3A88B6B7-12D1-A410-D41C-8658816F654D}"/>
                </a:ext>
              </a:extLst>
            </p:cNvPr>
            <p:cNvSpPr txBox="1"/>
            <p:nvPr/>
          </p:nvSpPr>
          <p:spPr>
            <a:xfrm>
              <a:off x="2720752" y="4437112"/>
              <a:ext cx="944489" cy="461665"/>
            </a:xfrm>
            <a:prstGeom prst="rect">
              <a:avLst/>
            </a:prstGeom>
            <a:grpFill/>
          </p:spPr>
          <p:txBody>
            <a:bodyPr wrap="none" rtlCol="0">
              <a:spAutoFit/>
            </a:bodyPr>
            <a:lstStyle/>
            <a:p>
              <a:r>
                <a:rPr lang="de-DE" sz="1200">
                  <a:solidFill>
                    <a:schemeClr val="accent1"/>
                  </a:solidFill>
                  <a:latin typeface="PT Sans" panose="020B0503020203020204" pitchFamily="34" charset="77"/>
                </a:rPr>
                <a:t>Kinder- u. </a:t>
              </a:r>
              <a:br>
                <a:rPr lang="de-DE" sz="1200">
                  <a:solidFill>
                    <a:schemeClr val="accent1"/>
                  </a:solidFill>
                  <a:latin typeface="PT Sans" panose="020B0503020203020204" pitchFamily="34" charset="77"/>
                </a:rPr>
              </a:br>
              <a:r>
                <a:rPr lang="de-DE" sz="1200">
                  <a:solidFill>
                    <a:schemeClr val="accent1"/>
                  </a:solidFill>
                  <a:latin typeface="PT Sans" panose="020B0503020203020204" pitchFamily="34" charset="77"/>
                </a:rPr>
                <a:t>Jugendhilfe</a:t>
              </a:r>
            </a:p>
          </p:txBody>
        </p:sp>
      </p:grpSp>
      <p:cxnSp>
        <p:nvCxnSpPr>
          <p:cNvPr id="45" name="Gerade Verbindung mit Pfeil 44">
            <a:extLst>
              <a:ext uri="{FF2B5EF4-FFF2-40B4-BE49-F238E27FC236}">
                <a16:creationId xmlns:a16="http://schemas.microsoft.com/office/drawing/2014/main" id="{79D5ED84-0DF8-919C-E2D5-4540E2216383}"/>
              </a:ext>
            </a:extLst>
          </p:cNvPr>
          <p:cNvCxnSpPr>
            <a:cxnSpLocks/>
            <a:stCxn id="97" idx="2"/>
          </p:cNvCxnSpPr>
          <p:nvPr/>
        </p:nvCxnSpPr>
        <p:spPr>
          <a:xfrm flipH="1">
            <a:off x="3936808" y="2153736"/>
            <a:ext cx="1252520" cy="2533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47" name="Textfeld 46">
            <a:extLst>
              <a:ext uri="{FF2B5EF4-FFF2-40B4-BE49-F238E27FC236}">
                <a16:creationId xmlns:a16="http://schemas.microsoft.com/office/drawing/2014/main" id="{5640D19C-AF5B-208C-2869-538FB5CEBD7E}"/>
              </a:ext>
            </a:extLst>
          </p:cNvPr>
          <p:cNvSpPr txBox="1"/>
          <p:nvPr/>
        </p:nvSpPr>
        <p:spPr>
          <a:xfrm>
            <a:off x="632520" y="2348880"/>
            <a:ext cx="526106"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Bund</a:t>
            </a:r>
          </a:p>
        </p:txBody>
      </p:sp>
      <p:sp>
        <p:nvSpPr>
          <p:cNvPr id="48" name="Oval 47">
            <a:extLst>
              <a:ext uri="{FF2B5EF4-FFF2-40B4-BE49-F238E27FC236}">
                <a16:creationId xmlns:a16="http://schemas.microsoft.com/office/drawing/2014/main" id="{E90A67C4-5230-C1E9-A84C-35F37BC576EC}"/>
              </a:ext>
            </a:extLst>
          </p:cNvPr>
          <p:cNvSpPr/>
          <p:nvPr/>
        </p:nvSpPr>
        <p:spPr>
          <a:xfrm>
            <a:off x="704528" y="2667160"/>
            <a:ext cx="509596" cy="401800"/>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49" name="Textfeld 48">
            <a:extLst>
              <a:ext uri="{FF2B5EF4-FFF2-40B4-BE49-F238E27FC236}">
                <a16:creationId xmlns:a16="http://schemas.microsoft.com/office/drawing/2014/main" id="{D3AAF12E-B7DE-1274-94B7-3F861F6F5F86}"/>
              </a:ext>
            </a:extLst>
          </p:cNvPr>
          <p:cNvSpPr txBox="1"/>
          <p:nvPr/>
        </p:nvSpPr>
        <p:spPr>
          <a:xfrm>
            <a:off x="632520" y="5096049"/>
            <a:ext cx="1313180" cy="276999"/>
          </a:xfrm>
          <a:prstGeom prst="rect">
            <a:avLst/>
          </a:prstGeom>
          <a:noFill/>
          <a:ln>
            <a:noFill/>
          </a:ln>
        </p:spPr>
        <p:txBody>
          <a:bodyPr wrap="none" rtlCol="0">
            <a:spAutoFit/>
          </a:bodyPr>
          <a:lstStyle/>
          <a:p>
            <a:r>
              <a:rPr lang="de-DE" sz="1200" b="0" dirty="0">
                <a:solidFill>
                  <a:schemeClr val="accent1"/>
                </a:solidFill>
                <a:latin typeface="PT Sans" panose="020B0503020203020204" pitchFamily="34" charset="77"/>
              </a:rPr>
              <a:t>2148 Gemeinden</a:t>
            </a:r>
          </a:p>
        </p:txBody>
      </p:sp>
      <p:sp>
        <p:nvSpPr>
          <p:cNvPr id="50" name="Oval 49">
            <a:extLst>
              <a:ext uri="{FF2B5EF4-FFF2-40B4-BE49-F238E27FC236}">
                <a16:creationId xmlns:a16="http://schemas.microsoft.com/office/drawing/2014/main" id="{98BEACC5-56AD-EC10-52B0-540532A5EC80}"/>
              </a:ext>
            </a:extLst>
          </p:cNvPr>
          <p:cNvSpPr/>
          <p:nvPr/>
        </p:nvSpPr>
        <p:spPr>
          <a:xfrm>
            <a:off x="5228948"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51" name="Oval 50">
            <a:extLst>
              <a:ext uri="{FF2B5EF4-FFF2-40B4-BE49-F238E27FC236}">
                <a16:creationId xmlns:a16="http://schemas.microsoft.com/office/drawing/2014/main" id="{9772995C-08F1-8384-676B-A6A4A66604F0}"/>
              </a:ext>
            </a:extLst>
          </p:cNvPr>
          <p:cNvSpPr/>
          <p:nvPr/>
        </p:nvSpPr>
        <p:spPr>
          <a:xfrm>
            <a:off x="4927320"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2" name="Oval 51">
            <a:extLst>
              <a:ext uri="{FF2B5EF4-FFF2-40B4-BE49-F238E27FC236}">
                <a16:creationId xmlns:a16="http://schemas.microsoft.com/office/drawing/2014/main" id="{D4A727E0-BDAD-5C5B-25B0-C41C51D90FAB}"/>
              </a:ext>
            </a:extLst>
          </p:cNvPr>
          <p:cNvSpPr/>
          <p:nvPr/>
        </p:nvSpPr>
        <p:spPr>
          <a:xfrm>
            <a:off x="4625692"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3" name="Oval 52">
            <a:extLst>
              <a:ext uri="{FF2B5EF4-FFF2-40B4-BE49-F238E27FC236}">
                <a16:creationId xmlns:a16="http://schemas.microsoft.com/office/drawing/2014/main" id="{0E5E89F0-10B1-1D7D-AE93-7ED7937DF82D}"/>
              </a:ext>
            </a:extLst>
          </p:cNvPr>
          <p:cNvSpPr/>
          <p:nvPr/>
        </p:nvSpPr>
        <p:spPr>
          <a:xfrm>
            <a:off x="4324064"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4" name="Oval 53">
            <a:extLst>
              <a:ext uri="{FF2B5EF4-FFF2-40B4-BE49-F238E27FC236}">
                <a16:creationId xmlns:a16="http://schemas.microsoft.com/office/drawing/2014/main" id="{B9831E43-2898-2818-8AA3-F82468A2A026}"/>
              </a:ext>
            </a:extLst>
          </p:cNvPr>
          <p:cNvSpPr/>
          <p:nvPr/>
        </p:nvSpPr>
        <p:spPr>
          <a:xfrm>
            <a:off x="4022436"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5" name="Oval 54">
            <a:extLst>
              <a:ext uri="{FF2B5EF4-FFF2-40B4-BE49-F238E27FC236}">
                <a16:creationId xmlns:a16="http://schemas.microsoft.com/office/drawing/2014/main" id="{75256812-5D42-2FE9-CA4F-CB197732BDCF}"/>
              </a:ext>
            </a:extLst>
          </p:cNvPr>
          <p:cNvSpPr/>
          <p:nvPr/>
        </p:nvSpPr>
        <p:spPr>
          <a:xfrm>
            <a:off x="3720808"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6" name="Oval 55">
            <a:extLst>
              <a:ext uri="{FF2B5EF4-FFF2-40B4-BE49-F238E27FC236}">
                <a16:creationId xmlns:a16="http://schemas.microsoft.com/office/drawing/2014/main" id="{16EB6CC1-37C1-C361-2896-726409B53B51}"/>
              </a:ext>
            </a:extLst>
          </p:cNvPr>
          <p:cNvSpPr/>
          <p:nvPr/>
        </p:nvSpPr>
        <p:spPr>
          <a:xfrm>
            <a:off x="3419180"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7" name="Oval 56">
            <a:extLst>
              <a:ext uri="{FF2B5EF4-FFF2-40B4-BE49-F238E27FC236}">
                <a16:creationId xmlns:a16="http://schemas.microsoft.com/office/drawing/2014/main" id="{9D16B208-3BBB-793C-B0DF-A85EC431BF39}"/>
              </a:ext>
            </a:extLst>
          </p:cNvPr>
          <p:cNvSpPr/>
          <p:nvPr/>
        </p:nvSpPr>
        <p:spPr>
          <a:xfrm>
            <a:off x="3117552"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8" name="Oval 57">
            <a:extLst>
              <a:ext uri="{FF2B5EF4-FFF2-40B4-BE49-F238E27FC236}">
                <a16:creationId xmlns:a16="http://schemas.microsoft.com/office/drawing/2014/main" id="{0F9DECD8-494D-7F51-C9A0-B09C79E11C80}"/>
              </a:ext>
            </a:extLst>
          </p:cNvPr>
          <p:cNvSpPr/>
          <p:nvPr/>
        </p:nvSpPr>
        <p:spPr>
          <a:xfrm>
            <a:off x="6133832"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59" name="Oval 58">
            <a:extLst>
              <a:ext uri="{FF2B5EF4-FFF2-40B4-BE49-F238E27FC236}">
                <a16:creationId xmlns:a16="http://schemas.microsoft.com/office/drawing/2014/main" id="{FC2D14E8-255D-ABA2-2E86-CD416B7604D2}"/>
              </a:ext>
            </a:extLst>
          </p:cNvPr>
          <p:cNvSpPr/>
          <p:nvPr/>
        </p:nvSpPr>
        <p:spPr>
          <a:xfrm>
            <a:off x="5832204"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0" name="Oval 59">
            <a:extLst>
              <a:ext uri="{FF2B5EF4-FFF2-40B4-BE49-F238E27FC236}">
                <a16:creationId xmlns:a16="http://schemas.microsoft.com/office/drawing/2014/main" id="{23585C93-C1C5-00BF-994F-A6596EC9D90B}"/>
              </a:ext>
            </a:extLst>
          </p:cNvPr>
          <p:cNvSpPr/>
          <p:nvPr/>
        </p:nvSpPr>
        <p:spPr>
          <a:xfrm>
            <a:off x="5530576"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1" name="Oval 60">
            <a:extLst>
              <a:ext uri="{FF2B5EF4-FFF2-40B4-BE49-F238E27FC236}">
                <a16:creationId xmlns:a16="http://schemas.microsoft.com/office/drawing/2014/main" id="{13BB1E66-1339-153A-62B7-E6821A8428CC}"/>
              </a:ext>
            </a:extLst>
          </p:cNvPr>
          <p:cNvSpPr/>
          <p:nvPr/>
        </p:nvSpPr>
        <p:spPr>
          <a:xfrm>
            <a:off x="8245226"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2" name="Oval 61">
            <a:extLst>
              <a:ext uri="{FF2B5EF4-FFF2-40B4-BE49-F238E27FC236}">
                <a16:creationId xmlns:a16="http://schemas.microsoft.com/office/drawing/2014/main" id="{DA262E0D-B9FF-800F-70F0-8EA0B41C8515}"/>
              </a:ext>
            </a:extLst>
          </p:cNvPr>
          <p:cNvSpPr/>
          <p:nvPr/>
        </p:nvSpPr>
        <p:spPr>
          <a:xfrm>
            <a:off x="7943600"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3" name="Oval 62">
            <a:extLst>
              <a:ext uri="{FF2B5EF4-FFF2-40B4-BE49-F238E27FC236}">
                <a16:creationId xmlns:a16="http://schemas.microsoft.com/office/drawing/2014/main" id="{070FDD58-270C-5E72-429B-1B873E7C0112}"/>
              </a:ext>
            </a:extLst>
          </p:cNvPr>
          <p:cNvSpPr/>
          <p:nvPr/>
        </p:nvSpPr>
        <p:spPr>
          <a:xfrm>
            <a:off x="7340344"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4" name="Oval 63">
            <a:extLst>
              <a:ext uri="{FF2B5EF4-FFF2-40B4-BE49-F238E27FC236}">
                <a16:creationId xmlns:a16="http://schemas.microsoft.com/office/drawing/2014/main" id="{5D7EC426-201E-301B-C9F7-2640A0A9792C}"/>
              </a:ext>
            </a:extLst>
          </p:cNvPr>
          <p:cNvSpPr/>
          <p:nvPr/>
        </p:nvSpPr>
        <p:spPr>
          <a:xfrm>
            <a:off x="6737088"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5" name="Oval 64">
            <a:extLst>
              <a:ext uri="{FF2B5EF4-FFF2-40B4-BE49-F238E27FC236}">
                <a16:creationId xmlns:a16="http://schemas.microsoft.com/office/drawing/2014/main" id="{85E66C0A-D422-37BF-E909-F64BDBA19CEC}"/>
              </a:ext>
            </a:extLst>
          </p:cNvPr>
          <p:cNvSpPr/>
          <p:nvPr/>
        </p:nvSpPr>
        <p:spPr>
          <a:xfrm>
            <a:off x="704528"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66" name="Oval 65">
            <a:extLst>
              <a:ext uri="{FF2B5EF4-FFF2-40B4-BE49-F238E27FC236}">
                <a16:creationId xmlns:a16="http://schemas.microsoft.com/office/drawing/2014/main" id="{33D33121-EA32-053C-A14B-BADC2ECA242D}"/>
              </a:ext>
            </a:extLst>
          </p:cNvPr>
          <p:cNvSpPr/>
          <p:nvPr/>
        </p:nvSpPr>
        <p:spPr>
          <a:xfrm>
            <a:off x="1006156"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7" name="Oval 66">
            <a:extLst>
              <a:ext uri="{FF2B5EF4-FFF2-40B4-BE49-F238E27FC236}">
                <a16:creationId xmlns:a16="http://schemas.microsoft.com/office/drawing/2014/main" id="{579F29DA-F7FB-3FA7-EAEC-F203496A32CA}"/>
              </a:ext>
            </a:extLst>
          </p:cNvPr>
          <p:cNvSpPr/>
          <p:nvPr/>
        </p:nvSpPr>
        <p:spPr>
          <a:xfrm>
            <a:off x="2212668"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8" name="Oval 67">
            <a:extLst>
              <a:ext uri="{FF2B5EF4-FFF2-40B4-BE49-F238E27FC236}">
                <a16:creationId xmlns:a16="http://schemas.microsoft.com/office/drawing/2014/main" id="{963BE8AD-728D-83CA-F2E1-7119EB542471}"/>
              </a:ext>
            </a:extLst>
          </p:cNvPr>
          <p:cNvSpPr/>
          <p:nvPr/>
        </p:nvSpPr>
        <p:spPr>
          <a:xfrm>
            <a:off x="1307784"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9" name="Oval 68">
            <a:extLst>
              <a:ext uri="{FF2B5EF4-FFF2-40B4-BE49-F238E27FC236}">
                <a16:creationId xmlns:a16="http://schemas.microsoft.com/office/drawing/2014/main" id="{3D315606-73F4-BB9A-77B3-9DA52F81F8F3}"/>
              </a:ext>
            </a:extLst>
          </p:cNvPr>
          <p:cNvSpPr/>
          <p:nvPr/>
        </p:nvSpPr>
        <p:spPr>
          <a:xfrm>
            <a:off x="9458282"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70" name="Oval 69">
            <a:extLst>
              <a:ext uri="{FF2B5EF4-FFF2-40B4-BE49-F238E27FC236}">
                <a16:creationId xmlns:a16="http://schemas.microsoft.com/office/drawing/2014/main" id="{26FF78DC-4717-961C-BBDC-9B85FD2091F7}"/>
              </a:ext>
            </a:extLst>
          </p:cNvPr>
          <p:cNvSpPr/>
          <p:nvPr/>
        </p:nvSpPr>
        <p:spPr>
          <a:xfrm>
            <a:off x="9156656"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71" name="Oval 70">
            <a:extLst>
              <a:ext uri="{FF2B5EF4-FFF2-40B4-BE49-F238E27FC236}">
                <a16:creationId xmlns:a16="http://schemas.microsoft.com/office/drawing/2014/main" id="{D6F23120-0775-C54E-D689-AE0529D16C02}"/>
              </a:ext>
            </a:extLst>
          </p:cNvPr>
          <p:cNvSpPr/>
          <p:nvPr/>
        </p:nvSpPr>
        <p:spPr>
          <a:xfrm>
            <a:off x="8553400" y="5441710"/>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cxnSp>
        <p:nvCxnSpPr>
          <p:cNvPr id="72" name="Gerade Verbindung mit Pfeil 71">
            <a:extLst>
              <a:ext uri="{FF2B5EF4-FFF2-40B4-BE49-F238E27FC236}">
                <a16:creationId xmlns:a16="http://schemas.microsoft.com/office/drawing/2014/main" id="{FDF00253-AF27-4167-53A2-8F212A3B94F5}"/>
              </a:ext>
            </a:extLst>
          </p:cNvPr>
          <p:cNvCxnSpPr>
            <a:cxnSpLocks/>
            <a:stCxn id="97" idx="6"/>
          </p:cNvCxnSpPr>
          <p:nvPr/>
        </p:nvCxnSpPr>
        <p:spPr>
          <a:xfrm>
            <a:off x="6017328" y="2153736"/>
            <a:ext cx="1027934" cy="317592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Gerade Verbindung mit Pfeil 72">
            <a:extLst>
              <a:ext uri="{FF2B5EF4-FFF2-40B4-BE49-F238E27FC236}">
                <a16:creationId xmlns:a16="http://schemas.microsoft.com/office/drawing/2014/main" id="{745348E3-489D-7FF8-51CC-B1DE04F98F76}"/>
              </a:ext>
            </a:extLst>
          </p:cNvPr>
          <p:cNvCxnSpPr>
            <a:cxnSpLocks/>
            <a:stCxn id="97" idx="4"/>
          </p:cNvCxnSpPr>
          <p:nvPr/>
        </p:nvCxnSpPr>
        <p:spPr>
          <a:xfrm flipH="1">
            <a:off x="4132118" y="2567736"/>
            <a:ext cx="1471210" cy="859507"/>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74" name="Textfeld 73">
            <a:extLst>
              <a:ext uri="{FF2B5EF4-FFF2-40B4-BE49-F238E27FC236}">
                <a16:creationId xmlns:a16="http://schemas.microsoft.com/office/drawing/2014/main" id="{65E9792E-3E6B-57CC-6498-55559D0958D0}"/>
              </a:ext>
            </a:extLst>
          </p:cNvPr>
          <p:cNvSpPr txBox="1"/>
          <p:nvPr/>
        </p:nvSpPr>
        <p:spPr>
          <a:xfrm>
            <a:off x="614315" y="1605148"/>
            <a:ext cx="865943"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Parlament</a:t>
            </a:r>
          </a:p>
        </p:txBody>
      </p:sp>
      <p:sp>
        <p:nvSpPr>
          <p:cNvPr id="75" name="Oval 74">
            <a:extLst>
              <a:ext uri="{FF2B5EF4-FFF2-40B4-BE49-F238E27FC236}">
                <a16:creationId xmlns:a16="http://schemas.microsoft.com/office/drawing/2014/main" id="{2A45F4F5-2B37-9AE6-0F4D-34AEA6701C17}"/>
              </a:ext>
            </a:extLst>
          </p:cNvPr>
          <p:cNvSpPr/>
          <p:nvPr/>
        </p:nvSpPr>
        <p:spPr>
          <a:xfrm>
            <a:off x="704528" y="1875072"/>
            <a:ext cx="509596" cy="401800"/>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76" name="Textfeld 75">
            <a:extLst>
              <a:ext uri="{FF2B5EF4-FFF2-40B4-BE49-F238E27FC236}">
                <a16:creationId xmlns:a16="http://schemas.microsoft.com/office/drawing/2014/main" id="{7E88D471-8766-1CF9-47BF-7B9A9E6B0D60}"/>
              </a:ext>
            </a:extLst>
          </p:cNvPr>
          <p:cNvSpPr txBox="1"/>
          <p:nvPr/>
        </p:nvSpPr>
        <p:spPr>
          <a:xfrm>
            <a:off x="1496616" y="1641422"/>
            <a:ext cx="3096360"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Kommissionen &amp; Parlamentarische Gruppen</a:t>
            </a:r>
          </a:p>
        </p:txBody>
      </p:sp>
      <p:sp>
        <p:nvSpPr>
          <p:cNvPr id="77" name="Oval 76">
            <a:extLst>
              <a:ext uri="{FF2B5EF4-FFF2-40B4-BE49-F238E27FC236}">
                <a16:creationId xmlns:a16="http://schemas.microsoft.com/office/drawing/2014/main" id="{BF761C94-9C36-2863-8407-072A2745BDDA}"/>
              </a:ext>
            </a:extLst>
          </p:cNvPr>
          <p:cNvSpPr/>
          <p:nvPr/>
        </p:nvSpPr>
        <p:spPr>
          <a:xfrm>
            <a:off x="1568624"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de-DE" sz="500" b="0" dirty="0">
                <a:solidFill>
                  <a:schemeClr val="bg1"/>
                </a:solidFill>
                <a:latin typeface="PT Sans" panose="020B0503020203020204" pitchFamily="34" charset="77"/>
              </a:rPr>
              <a:t>WBK</a:t>
            </a:r>
          </a:p>
        </p:txBody>
      </p:sp>
      <p:sp>
        <p:nvSpPr>
          <p:cNvPr id="78" name="Oval 77">
            <a:extLst>
              <a:ext uri="{FF2B5EF4-FFF2-40B4-BE49-F238E27FC236}">
                <a16:creationId xmlns:a16="http://schemas.microsoft.com/office/drawing/2014/main" id="{009AF5BE-1019-CEC8-564C-7E173423B753}"/>
              </a:ext>
            </a:extLst>
          </p:cNvPr>
          <p:cNvSpPr/>
          <p:nvPr/>
        </p:nvSpPr>
        <p:spPr>
          <a:xfrm>
            <a:off x="1911383"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RK</a:t>
            </a:r>
          </a:p>
        </p:txBody>
      </p:sp>
      <p:sp>
        <p:nvSpPr>
          <p:cNvPr id="79" name="Oval 78">
            <a:extLst>
              <a:ext uri="{FF2B5EF4-FFF2-40B4-BE49-F238E27FC236}">
                <a16:creationId xmlns:a16="http://schemas.microsoft.com/office/drawing/2014/main" id="{9D37C5EB-3301-B671-2EFF-149CA9B4FA25}"/>
              </a:ext>
            </a:extLst>
          </p:cNvPr>
          <p:cNvSpPr/>
          <p:nvPr/>
        </p:nvSpPr>
        <p:spPr>
          <a:xfrm>
            <a:off x="2254142"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FK</a:t>
            </a:r>
          </a:p>
        </p:txBody>
      </p:sp>
      <p:sp>
        <p:nvSpPr>
          <p:cNvPr id="80" name="Oval 79">
            <a:extLst>
              <a:ext uri="{FF2B5EF4-FFF2-40B4-BE49-F238E27FC236}">
                <a16:creationId xmlns:a16="http://schemas.microsoft.com/office/drawing/2014/main" id="{0FAD2F26-C25E-F062-163E-A6F92D6F0800}"/>
              </a:ext>
            </a:extLst>
          </p:cNvPr>
          <p:cNvSpPr/>
          <p:nvPr/>
        </p:nvSpPr>
        <p:spPr>
          <a:xfrm>
            <a:off x="2611330"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APK</a:t>
            </a:r>
          </a:p>
        </p:txBody>
      </p:sp>
      <p:sp>
        <p:nvSpPr>
          <p:cNvPr id="81" name="Oval 80">
            <a:extLst>
              <a:ext uri="{FF2B5EF4-FFF2-40B4-BE49-F238E27FC236}">
                <a16:creationId xmlns:a16="http://schemas.microsoft.com/office/drawing/2014/main" id="{E1804EBE-75ED-AF7F-BBB8-90D5FCCBC833}"/>
              </a:ext>
            </a:extLst>
          </p:cNvPr>
          <p:cNvSpPr/>
          <p:nvPr/>
        </p:nvSpPr>
        <p:spPr>
          <a:xfrm>
            <a:off x="2954089"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err="1">
                <a:solidFill>
                  <a:schemeClr val="bg1"/>
                </a:solidFill>
                <a:latin typeface="PT Sans" panose="020B0503020203020204" pitchFamily="34" charset="77"/>
              </a:rPr>
              <a:t>KuJ</a:t>
            </a:r>
            <a:endParaRPr lang="de-DE" sz="500" b="0" dirty="0">
              <a:solidFill>
                <a:schemeClr val="bg1"/>
              </a:solidFill>
              <a:latin typeface="PT Sans" panose="020B0503020203020204" pitchFamily="34" charset="77"/>
            </a:endParaRPr>
          </a:p>
        </p:txBody>
      </p:sp>
      <p:sp>
        <p:nvSpPr>
          <p:cNvPr id="82" name="Oval 81">
            <a:extLst>
              <a:ext uri="{FF2B5EF4-FFF2-40B4-BE49-F238E27FC236}">
                <a16:creationId xmlns:a16="http://schemas.microsoft.com/office/drawing/2014/main" id="{D476FA28-2DD8-69B9-CFB0-64BC4F3ACE69}"/>
              </a:ext>
            </a:extLst>
          </p:cNvPr>
          <p:cNvSpPr/>
          <p:nvPr/>
        </p:nvSpPr>
        <p:spPr>
          <a:xfrm>
            <a:off x="3296848"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F</a:t>
            </a:r>
          </a:p>
        </p:txBody>
      </p:sp>
      <p:sp>
        <p:nvSpPr>
          <p:cNvPr id="83" name="Textfeld 82">
            <a:extLst>
              <a:ext uri="{FF2B5EF4-FFF2-40B4-BE49-F238E27FC236}">
                <a16:creationId xmlns:a16="http://schemas.microsoft.com/office/drawing/2014/main" id="{71BECF58-60B0-88B2-E85B-AB7253009317}"/>
              </a:ext>
            </a:extLst>
          </p:cNvPr>
          <p:cNvSpPr txBox="1"/>
          <p:nvPr/>
        </p:nvSpPr>
        <p:spPr>
          <a:xfrm>
            <a:off x="1496616" y="2492896"/>
            <a:ext cx="1058303"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Bundesämter</a:t>
            </a:r>
          </a:p>
        </p:txBody>
      </p:sp>
      <p:sp>
        <p:nvSpPr>
          <p:cNvPr id="84" name="Oval 83">
            <a:extLst>
              <a:ext uri="{FF2B5EF4-FFF2-40B4-BE49-F238E27FC236}">
                <a16:creationId xmlns:a16="http://schemas.microsoft.com/office/drawing/2014/main" id="{0F022EE2-3210-49B8-3047-300EB12093DA}"/>
              </a:ext>
            </a:extLst>
          </p:cNvPr>
          <p:cNvSpPr/>
          <p:nvPr/>
        </p:nvSpPr>
        <p:spPr>
          <a:xfrm>
            <a:off x="1568624"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SEM</a:t>
            </a:r>
          </a:p>
        </p:txBody>
      </p:sp>
      <p:sp>
        <p:nvSpPr>
          <p:cNvPr id="85" name="Oval 84">
            <a:extLst>
              <a:ext uri="{FF2B5EF4-FFF2-40B4-BE49-F238E27FC236}">
                <a16:creationId xmlns:a16="http://schemas.microsoft.com/office/drawing/2014/main" id="{6826A8BA-84A0-8BA9-015E-C4FA1CA6C593}"/>
              </a:ext>
            </a:extLst>
          </p:cNvPr>
          <p:cNvSpPr/>
          <p:nvPr/>
        </p:nvSpPr>
        <p:spPr>
          <a:xfrm>
            <a:off x="1911383"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BA S</a:t>
            </a:r>
          </a:p>
        </p:txBody>
      </p:sp>
      <p:sp>
        <p:nvSpPr>
          <p:cNvPr id="86" name="Oval 85">
            <a:extLst>
              <a:ext uri="{FF2B5EF4-FFF2-40B4-BE49-F238E27FC236}">
                <a16:creationId xmlns:a16="http://schemas.microsoft.com/office/drawing/2014/main" id="{1E2E1A47-8E1E-7391-AC44-617D4074039C}"/>
              </a:ext>
            </a:extLst>
          </p:cNvPr>
          <p:cNvSpPr/>
          <p:nvPr/>
        </p:nvSpPr>
        <p:spPr>
          <a:xfrm>
            <a:off x="2254142"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BJ</a:t>
            </a:r>
          </a:p>
        </p:txBody>
      </p:sp>
      <p:sp>
        <p:nvSpPr>
          <p:cNvPr id="87" name="Oval 86">
            <a:extLst>
              <a:ext uri="{FF2B5EF4-FFF2-40B4-BE49-F238E27FC236}">
                <a16:creationId xmlns:a16="http://schemas.microsoft.com/office/drawing/2014/main" id="{CB983645-68E7-76BA-5A72-8837A0E85CB8}"/>
              </a:ext>
            </a:extLst>
          </p:cNvPr>
          <p:cNvSpPr/>
          <p:nvPr/>
        </p:nvSpPr>
        <p:spPr>
          <a:xfrm>
            <a:off x="2611330"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BAG</a:t>
            </a:r>
          </a:p>
        </p:txBody>
      </p:sp>
      <p:sp>
        <p:nvSpPr>
          <p:cNvPr id="88" name="Oval 87">
            <a:extLst>
              <a:ext uri="{FF2B5EF4-FFF2-40B4-BE49-F238E27FC236}">
                <a16:creationId xmlns:a16="http://schemas.microsoft.com/office/drawing/2014/main" id="{0F70DF2A-1940-8F6C-1D74-E221EB66A446}"/>
              </a:ext>
            </a:extLst>
          </p:cNvPr>
          <p:cNvSpPr/>
          <p:nvPr/>
        </p:nvSpPr>
        <p:spPr>
          <a:xfrm>
            <a:off x="2954089"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BSV</a:t>
            </a:r>
          </a:p>
        </p:txBody>
      </p:sp>
      <p:sp>
        <p:nvSpPr>
          <p:cNvPr id="89" name="Textfeld 88">
            <a:extLst>
              <a:ext uri="{FF2B5EF4-FFF2-40B4-BE49-F238E27FC236}">
                <a16:creationId xmlns:a16="http://schemas.microsoft.com/office/drawing/2014/main" id="{B16B56E4-2075-C643-3A23-B940E0A2B868}"/>
              </a:ext>
            </a:extLst>
          </p:cNvPr>
          <p:cNvSpPr txBox="1"/>
          <p:nvPr/>
        </p:nvSpPr>
        <p:spPr>
          <a:xfrm>
            <a:off x="632520" y="3152001"/>
            <a:ext cx="1866858"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Konferenzen der Kantone</a:t>
            </a:r>
          </a:p>
        </p:txBody>
      </p:sp>
      <p:sp>
        <p:nvSpPr>
          <p:cNvPr id="90" name="Oval 89">
            <a:extLst>
              <a:ext uri="{FF2B5EF4-FFF2-40B4-BE49-F238E27FC236}">
                <a16:creationId xmlns:a16="http://schemas.microsoft.com/office/drawing/2014/main" id="{1DE100E0-223C-5303-4066-6FEEE2339EC5}"/>
              </a:ext>
            </a:extLst>
          </p:cNvPr>
          <p:cNvSpPr/>
          <p:nvPr/>
        </p:nvSpPr>
        <p:spPr>
          <a:xfrm>
            <a:off x="704528"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SODK</a:t>
            </a:r>
          </a:p>
        </p:txBody>
      </p:sp>
      <p:sp>
        <p:nvSpPr>
          <p:cNvPr id="91" name="Oval 90">
            <a:extLst>
              <a:ext uri="{FF2B5EF4-FFF2-40B4-BE49-F238E27FC236}">
                <a16:creationId xmlns:a16="http://schemas.microsoft.com/office/drawing/2014/main" id="{7F56FA65-F4B8-24B4-486D-4002F98DD2B3}"/>
              </a:ext>
            </a:extLst>
          </p:cNvPr>
          <p:cNvSpPr/>
          <p:nvPr/>
        </p:nvSpPr>
        <p:spPr>
          <a:xfrm>
            <a:off x="1047287"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KOK ES</a:t>
            </a:r>
          </a:p>
        </p:txBody>
      </p:sp>
      <p:sp>
        <p:nvSpPr>
          <p:cNvPr id="92" name="Oval 91">
            <a:extLst>
              <a:ext uri="{FF2B5EF4-FFF2-40B4-BE49-F238E27FC236}">
                <a16:creationId xmlns:a16="http://schemas.microsoft.com/office/drawing/2014/main" id="{E7763E4C-883B-EF96-AC67-EA40DE4802E6}"/>
              </a:ext>
            </a:extLst>
          </p:cNvPr>
          <p:cNvSpPr/>
          <p:nvPr/>
        </p:nvSpPr>
        <p:spPr>
          <a:xfrm>
            <a:off x="1390046"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KKJP</a:t>
            </a:r>
          </a:p>
        </p:txBody>
      </p:sp>
      <p:sp>
        <p:nvSpPr>
          <p:cNvPr id="93" name="Oval 92">
            <a:extLst>
              <a:ext uri="{FF2B5EF4-FFF2-40B4-BE49-F238E27FC236}">
                <a16:creationId xmlns:a16="http://schemas.microsoft.com/office/drawing/2014/main" id="{24D4BB64-6A8A-08C7-16E4-487D669B6E92}"/>
              </a:ext>
            </a:extLst>
          </p:cNvPr>
          <p:cNvSpPr/>
          <p:nvPr/>
        </p:nvSpPr>
        <p:spPr>
          <a:xfrm>
            <a:off x="1747234"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GDK</a:t>
            </a:r>
          </a:p>
        </p:txBody>
      </p:sp>
      <p:sp>
        <p:nvSpPr>
          <p:cNvPr id="94" name="Ring 93">
            <a:extLst>
              <a:ext uri="{FF2B5EF4-FFF2-40B4-BE49-F238E27FC236}">
                <a16:creationId xmlns:a16="http://schemas.microsoft.com/office/drawing/2014/main" id="{1F4B4E8A-7B72-6911-CFEC-B9D77F74126B}"/>
              </a:ext>
            </a:extLst>
          </p:cNvPr>
          <p:cNvSpPr/>
          <p:nvPr/>
        </p:nvSpPr>
        <p:spPr>
          <a:xfrm>
            <a:off x="5035320" y="1598552"/>
            <a:ext cx="1136016" cy="1110368"/>
          </a:xfrm>
          <a:prstGeom prst="donu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chemeClr val="tx1"/>
              </a:solidFill>
            </a:endParaRPr>
          </a:p>
        </p:txBody>
      </p:sp>
      <p:sp>
        <p:nvSpPr>
          <p:cNvPr id="95" name="Oval 94">
            <a:extLst>
              <a:ext uri="{FF2B5EF4-FFF2-40B4-BE49-F238E27FC236}">
                <a16:creationId xmlns:a16="http://schemas.microsoft.com/office/drawing/2014/main" id="{59433C05-ECE7-8413-0683-DB083B413443}"/>
              </a:ext>
            </a:extLst>
          </p:cNvPr>
          <p:cNvSpPr/>
          <p:nvPr/>
        </p:nvSpPr>
        <p:spPr>
          <a:xfrm>
            <a:off x="2089993"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EDK</a:t>
            </a:r>
          </a:p>
        </p:txBody>
      </p:sp>
      <p:sp>
        <p:nvSpPr>
          <p:cNvPr id="96" name="Oval 95">
            <a:extLst>
              <a:ext uri="{FF2B5EF4-FFF2-40B4-BE49-F238E27FC236}">
                <a16:creationId xmlns:a16="http://schemas.microsoft.com/office/drawing/2014/main" id="{71A046E2-6AC0-B99F-0196-99C3F56B3052}"/>
              </a:ext>
            </a:extLst>
          </p:cNvPr>
          <p:cNvSpPr/>
          <p:nvPr/>
        </p:nvSpPr>
        <p:spPr>
          <a:xfrm>
            <a:off x="2432752"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err="1">
                <a:solidFill>
                  <a:schemeClr val="bg1"/>
                </a:solidFill>
                <a:latin typeface="PT Sans" panose="020B0503020203020204" pitchFamily="34" charset="77"/>
              </a:rPr>
              <a:t>KdK</a:t>
            </a:r>
            <a:endParaRPr lang="de-DE" sz="500" b="0" dirty="0">
              <a:solidFill>
                <a:schemeClr val="bg1"/>
              </a:solidFill>
              <a:latin typeface="PT Sans" panose="020B0503020203020204" pitchFamily="34" charset="77"/>
            </a:endParaRPr>
          </a:p>
        </p:txBody>
      </p:sp>
      <p:sp>
        <p:nvSpPr>
          <p:cNvPr id="97" name="Oval 96">
            <a:extLst>
              <a:ext uri="{FF2B5EF4-FFF2-40B4-BE49-F238E27FC236}">
                <a16:creationId xmlns:a16="http://schemas.microsoft.com/office/drawing/2014/main" id="{68252C64-B6C5-E0C0-98E1-663AB3B83D5A}"/>
              </a:ext>
            </a:extLst>
          </p:cNvPr>
          <p:cNvSpPr/>
          <p:nvPr/>
        </p:nvSpPr>
        <p:spPr>
          <a:xfrm>
            <a:off x="5189328" y="1739736"/>
            <a:ext cx="828000" cy="8280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latin typeface="PT Sans" panose="020B0503020203020204" pitchFamily="34" charset="77"/>
              </a:rPr>
              <a:t>OSKR</a:t>
            </a:r>
            <a:br>
              <a:rPr lang="de-DE" sz="1000" dirty="0">
                <a:latin typeface="PT Sans" panose="020B0503020203020204" pitchFamily="34" charset="77"/>
              </a:rPr>
            </a:br>
            <a:r>
              <a:rPr lang="de-DE" sz="1000" dirty="0">
                <a:latin typeface="PT Sans" panose="020B0503020203020204" pitchFamily="34" charset="77"/>
              </a:rPr>
              <a:t>CH</a:t>
            </a:r>
            <a:br>
              <a:rPr lang="de-DE" sz="1000" dirty="0">
                <a:latin typeface="PT Sans" panose="020B0503020203020204" pitchFamily="34" charset="77"/>
              </a:rPr>
            </a:br>
            <a:r>
              <a:rPr lang="de-DE" sz="700" dirty="0">
                <a:latin typeface="PT Sans" panose="020B0503020203020204" pitchFamily="34" charset="77"/>
              </a:rPr>
              <a:t>DE &amp; FR &amp; IT</a:t>
            </a:r>
          </a:p>
        </p:txBody>
      </p:sp>
      <p:sp>
        <p:nvSpPr>
          <p:cNvPr id="98" name="Legende mit Linie (1) 97">
            <a:extLst>
              <a:ext uri="{FF2B5EF4-FFF2-40B4-BE49-F238E27FC236}">
                <a16:creationId xmlns:a16="http://schemas.microsoft.com/office/drawing/2014/main" id="{9FF9D05A-2227-39A7-8784-BB9D9AC29B2E}"/>
              </a:ext>
            </a:extLst>
          </p:cNvPr>
          <p:cNvSpPr/>
          <p:nvPr/>
        </p:nvSpPr>
        <p:spPr>
          <a:xfrm>
            <a:off x="6974198" y="2179070"/>
            <a:ext cx="1083864" cy="434510"/>
          </a:xfrm>
          <a:prstGeom prst="borderCallout1">
            <a:avLst>
              <a:gd name="adj1" fmla="val 18750"/>
              <a:gd name="adj2" fmla="val -8333"/>
              <a:gd name="adj3" fmla="val -12333"/>
              <a:gd name="adj4" fmla="val -74214"/>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de-CH" sz="900" dirty="0">
                <a:solidFill>
                  <a:schemeClr val="accent5"/>
                </a:solidFill>
              </a:rPr>
              <a:t>Unabhängigkeit</a:t>
            </a:r>
          </a:p>
        </p:txBody>
      </p:sp>
      <p:sp>
        <p:nvSpPr>
          <p:cNvPr id="111" name="Oval 110">
            <a:extLst>
              <a:ext uri="{FF2B5EF4-FFF2-40B4-BE49-F238E27FC236}">
                <a16:creationId xmlns:a16="http://schemas.microsoft.com/office/drawing/2014/main" id="{3EA5E619-6823-5794-F5E7-1538DA38298D}"/>
              </a:ext>
            </a:extLst>
          </p:cNvPr>
          <p:cNvSpPr/>
          <p:nvPr/>
        </p:nvSpPr>
        <p:spPr>
          <a:xfrm>
            <a:off x="1568624"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2" name="Oval 111">
            <a:extLst>
              <a:ext uri="{FF2B5EF4-FFF2-40B4-BE49-F238E27FC236}">
                <a16:creationId xmlns:a16="http://schemas.microsoft.com/office/drawing/2014/main" id="{C862FD0F-4B3E-9E60-5D0A-4245981F926E}"/>
              </a:ext>
            </a:extLst>
          </p:cNvPr>
          <p:cNvSpPr/>
          <p:nvPr/>
        </p:nvSpPr>
        <p:spPr>
          <a:xfrm>
            <a:off x="1870252"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13" name="Oval 112">
            <a:extLst>
              <a:ext uri="{FF2B5EF4-FFF2-40B4-BE49-F238E27FC236}">
                <a16:creationId xmlns:a16="http://schemas.microsoft.com/office/drawing/2014/main" id="{DDB1E541-A12D-BF4D-D323-BD44F5E14ACE}"/>
              </a:ext>
            </a:extLst>
          </p:cNvPr>
          <p:cNvSpPr/>
          <p:nvPr/>
        </p:nvSpPr>
        <p:spPr>
          <a:xfrm>
            <a:off x="2491156"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4" name="Oval 113">
            <a:extLst>
              <a:ext uri="{FF2B5EF4-FFF2-40B4-BE49-F238E27FC236}">
                <a16:creationId xmlns:a16="http://schemas.microsoft.com/office/drawing/2014/main" id="{C8761F15-6E33-20E3-4CB6-C1CADA2D1490}"/>
              </a:ext>
            </a:extLst>
          </p:cNvPr>
          <p:cNvSpPr/>
          <p:nvPr/>
        </p:nvSpPr>
        <p:spPr>
          <a:xfrm>
            <a:off x="2792784"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15" name="Oval 114">
            <a:extLst>
              <a:ext uri="{FF2B5EF4-FFF2-40B4-BE49-F238E27FC236}">
                <a16:creationId xmlns:a16="http://schemas.microsoft.com/office/drawing/2014/main" id="{84A34A07-BE7B-BF28-76E0-A4C6C776CA31}"/>
              </a:ext>
            </a:extLst>
          </p:cNvPr>
          <p:cNvSpPr/>
          <p:nvPr/>
        </p:nvSpPr>
        <p:spPr>
          <a:xfrm>
            <a:off x="6465192"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6" name="Oval 115">
            <a:extLst>
              <a:ext uri="{FF2B5EF4-FFF2-40B4-BE49-F238E27FC236}">
                <a16:creationId xmlns:a16="http://schemas.microsoft.com/office/drawing/2014/main" id="{AFCF4BE0-6DF5-C765-8B24-904AB06DED11}"/>
              </a:ext>
            </a:extLst>
          </p:cNvPr>
          <p:cNvSpPr/>
          <p:nvPr/>
        </p:nvSpPr>
        <p:spPr>
          <a:xfrm>
            <a:off x="7041256"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7" name="Oval 116">
            <a:extLst>
              <a:ext uri="{FF2B5EF4-FFF2-40B4-BE49-F238E27FC236}">
                <a16:creationId xmlns:a16="http://schemas.microsoft.com/office/drawing/2014/main" id="{0FFF36BF-1177-7B93-51C7-68B7C431C17E}"/>
              </a:ext>
            </a:extLst>
          </p:cNvPr>
          <p:cNvSpPr/>
          <p:nvPr/>
        </p:nvSpPr>
        <p:spPr>
          <a:xfrm>
            <a:off x="7617320"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8" name="Oval 117">
            <a:extLst>
              <a:ext uri="{FF2B5EF4-FFF2-40B4-BE49-F238E27FC236}">
                <a16:creationId xmlns:a16="http://schemas.microsoft.com/office/drawing/2014/main" id="{BCEEBE64-1275-B427-AF27-0E8B875A3AA5}"/>
              </a:ext>
            </a:extLst>
          </p:cNvPr>
          <p:cNvSpPr/>
          <p:nvPr/>
        </p:nvSpPr>
        <p:spPr>
          <a:xfrm>
            <a:off x="8841432" y="5443467"/>
            <a:ext cx="216000" cy="217781"/>
          </a:xfrm>
          <a:prstGeom prst="ellipse">
            <a:avLst/>
          </a:prstGeom>
          <a:noFill/>
          <a:ln w="28575">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cxnSp>
        <p:nvCxnSpPr>
          <p:cNvPr id="119" name="Gerade Verbindung mit Pfeil 118">
            <a:extLst>
              <a:ext uri="{FF2B5EF4-FFF2-40B4-BE49-F238E27FC236}">
                <a16:creationId xmlns:a16="http://schemas.microsoft.com/office/drawing/2014/main" id="{D554F2B4-F4ED-6F01-2D02-34BA0A4CA86F}"/>
              </a:ext>
            </a:extLst>
          </p:cNvPr>
          <p:cNvCxnSpPr>
            <a:cxnSpLocks/>
            <a:stCxn id="97" idx="5"/>
          </p:cNvCxnSpPr>
          <p:nvPr/>
        </p:nvCxnSpPr>
        <p:spPr>
          <a:xfrm>
            <a:off x="5896070" y="2446478"/>
            <a:ext cx="68529" cy="1669418"/>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20" name="Oval 119">
            <a:extLst>
              <a:ext uri="{FF2B5EF4-FFF2-40B4-BE49-F238E27FC236}">
                <a16:creationId xmlns:a16="http://schemas.microsoft.com/office/drawing/2014/main" id="{2A1F6C6D-26E1-AB8F-4F60-D4CF7CFF213A}"/>
              </a:ext>
            </a:extLst>
          </p:cNvPr>
          <p:cNvSpPr/>
          <p:nvPr/>
        </p:nvSpPr>
        <p:spPr>
          <a:xfrm>
            <a:off x="2075564"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BS</a:t>
            </a:r>
          </a:p>
        </p:txBody>
      </p:sp>
      <p:sp>
        <p:nvSpPr>
          <p:cNvPr id="121" name="Oval 120">
            <a:extLst>
              <a:ext uri="{FF2B5EF4-FFF2-40B4-BE49-F238E27FC236}">
                <a16:creationId xmlns:a16="http://schemas.microsoft.com/office/drawing/2014/main" id="{853CA3AF-4F0C-9EBC-F914-BD41B0B73876}"/>
              </a:ext>
            </a:extLst>
          </p:cNvPr>
          <p:cNvSpPr/>
          <p:nvPr/>
        </p:nvSpPr>
        <p:spPr>
          <a:xfrm>
            <a:off x="5503154"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2" name="Oval 121">
            <a:extLst>
              <a:ext uri="{FF2B5EF4-FFF2-40B4-BE49-F238E27FC236}">
                <a16:creationId xmlns:a16="http://schemas.microsoft.com/office/drawing/2014/main" id="{261E6ACF-1A0B-4FBF-9512-A04DC2AAD003}"/>
              </a:ext>
            </a:extLst>
          </p:cNvPr>
          <p:cNvSpPr/>
          <p:nvPr/>
        </p:nvSpPr>
        <p:spPr>
          <a:xfrm>
            <a:off x="5160395"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3" name="Oval 122">
            <a:extLst>
              <a:ext uri="{FF2B5EF4-FFF2-40B4-BE49-F238E27FC236}">
                <a16:creationId xmlns:a16="http://schemas.microsoft.com/office/drawing/2014/main" id="{ECBEE13F-233D-1CC8-DAC5-058036FD9605}"/>
              </a:ext>
            </a:extLst>
          </p:cNvPr>
          <p:cNvSpPr/>
          <p:nvPr/>
        </p:nvSpPr>
        <p:spPr>
          <a:xfrm>
            <a:off x="4817636"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4" name="Oval 123">
            <a:extLst>
              <a:ext uri="{FF2B5EF4-FFF2-40B4-BE49-F238E27FC236}">
                <a16:creationId xmlns:a16="http://schemas.microsoft.com/office/drawing/2014/main" id="{634A101A-3C44-2FD1-A10A-BD8FBB2A5DAA}"/>
              </a:ext>
            </a:extLst>
          </p:cNvPr>
          <p:cNvSpPr/>
          <p:nvPr/>
        </p:nvSpPr>
        <p:spPr>
          <a:xfrm>
            <a:off x="4474877"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5" name="Oval 124">
            <a:extLst>
              <a:ext uri="{FF2B5EF4-FFF2-40B4-BE49-F238E27FC236}">
                <a16:creationId xmlns:a16="http://schemas.microsoft.com/office/drawing/2014/main" id="{E26344EC-9D34-5995-8798-F5DC95D1F59F}"/>
              </a:ext>
            </a:extLst>
          </p:cNvPr>
          <p:cNvSpPr/>
          <p:nvPr/>
        </p:nvSpPr>
        <p:spPr>
          <a:xfrm>
            <a:off x="4132118"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6" name="Oval 125">
            <a:extLst>
              <a:ext uri="{FF2B5EF4-FFF2-40B4-BE49-F238E27FC236}">
                <a16:creationId xmlns:a16="http://schemas.microsoft.com/office/drawing/2014/main" id="{30D741F7-2B38-5733-43B5-629FCB33DA74}"/>
              </a:ext>
            </a:extLst>
          </p:cNvPr>
          <p:cNvSpPr/>
          <p:nvPr/>
        </p:nvSpPr>
        <p:spPr>
          <a:xfrm>
            <a:off x="6874190"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27" name="Oval 126">
            <a:extLst>
              <a:ext uri="{FF2B5EF4-FFF2-40B4-BE49-F238E27FC236}">
                <a16:creationId xmlns:a16="http://schemas.microsoft.com/office/drawing/2014/main" id="{3C8D7308-882F-48CB-7B6E-33E8DF12A007}"/>
              </a:ext>
            </a:extLst>
          </p:cNvPr>
          <p:cNvSpPr/>
          <p:nvPr/>
        </p:nvSpPr>
        <p:spPr>
          <a:xfrm>
            <a:off x="6531431"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8" name="Oval 127">
            <a:extLst>
              <a:ext uri="{FF2B5EF4-FFF2-40B4-BE49-F238E27FC236}">
                <a16:creationId xmlns:a16="http://schemas.microsoft.com/office/drawing/2014/main" id="{61D96E54-A12F-DDCA-2B3D-A0C4744C842D}"/>
              </a:ext>
            </a:extLst>
          </p:cNvPr>
          <p:cNvSpPr/>
          <p:nvPr/>
        </p:nvSpPr>
        <p:spPr>
          <a:xfrm>
            <a:off x="8245226"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9" name="Oval 128">
            <a:extLst>
              <a:ext uri="{FF2B5EF4-FFF2-40B4-BE49-F238E27FC236}">
                <a16:creationId xmlns:a16="http://schemas.microsoft.com/office/drawing/2014/main" id="{8A9180DF-E50D-0014-9510-2E629DA9E41E}"/>
              </a:ext>
            </a:extLst>
          </p:cNvPr>
          <p:cNvSpPr/>
          <p:nvPr/>
        </p:nvSpPr>
        <p:spPr>
          <a:xfrm>
            <a:off x="7902467"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0" name="Oval 129">
            <a:extLst>
              <a:ext uri="{FF2B5EF4-FFF2-40B4-BE49-F238E27FC236}">
                <a16:creationId xmlns:a16="http://schemas.microsoft.com/office/drawing/2014/main" id="{77A53A17-C404-4249-4EFA-B19D0723E1DD}"/>
              </a:ext>
            </a:extLst>
          </p:cNvPr>
          <p:cNvSpPr/>
          <p:nvPr/>
        </p:nvSpPr>
        <p:spPr>
          <a:xfrm>
            <a:off x="7559708"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1" name="Oval 130">
            <a:extLst>
              <a:ext uri="{FF2B5EF4-FFF2-40B4-BE49-F238E27FC236}">
                <a16:creationId xmlns:a16="http://schemas.microsoft.com/office/drawing/2014/main" id="{78815D07-2467-7278-864F-4AF2B911C9CB}"/>
              </a:ext>
            </a:extLst>
          </p:cNvPr>
          <p:cNvSpPr/>
          <p:nvPr/>
        </p:nvSpPr>
        <p:spPr>
          <a:xfrm>
            <a:off x="704528"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32" name="Oval 131">
            <a:extLst>
              <a:ext uri="{FF2B5EF4-FFF2-40B4-BE49-F238E27FC236}">
                <a16:creationId xmlns:a16="http://schemas.microsoft.com/office/drawing/2014/main" id="{9DA80997-4154-17A4-9817-71D36B63745C}"/>
              </a:ext>
            </a:extLst>
          </p:cNvPr>
          <p:cNvSpPr/>
          <p:nvPr/>
        </p:nvSpPr>
        <p:spPr>
          <a:xfrm>
            <a:off x="2418323"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3" name="Oval 132">
            <a:extLst>
              <a:ext uri="{FF2B5EF4-FFF2-40B4-BE49-F238E27FC236}">
                <a16:creationId xmlns:a16="http://schemas.microsoft.com/office/drawing/2014/main" id="{A9174727-FE91-73B7-A134-4E2ABBF37C41}"/>
              </a:ext>
            </a:extLst>
          </p:cNvPr>
          <p:cNvSpPr/>
          <p:nvPr/>
        </p:nvSpPr>
        <p:spPr>
          <a:xfrm>
            <a:off x="9273512"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accent1"/>
                </a:solidFill>
                <a:latin typeface="PT Sans" panose="020B0503020203020204" pitchFamily="34" charset="77"/>
              </a:rPr>
              <a:t>ZH</a:t>
            </a:r>
          </a:p>
        </p:txBody>
      </p:sp>
      <p:sp>
        <p:nvSpPr>
          <p:cNvPr id="134" name="Oval 133">
            <a:extLst>
              <a:ext uri="{FF2B5EF4-FFF2-40B4-BE49-F238E27FC236}">
                <a16:creationId xmlns:a16="http://schemas.microsoft.com/office/drawing/2014/main" id="{77F6A7F4-27CF-7EC4-B038-730E5CFFAE27}"/>
              </a:ext>
            </a:extLst>
          </p:cNvPr>
          <p:cNvSpPr/>
          <p:nvPr/>
        </p:nvSpPr>
        <p:spPr>
          <a:xfrm>
            <a:off x="1047287"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AR</a:t>
            </a:r>
          </a:p>
        </p:txBody>
      </p:sp>
      <p:sp>
        <p:nvSpPr>
          <p:cNvPr id="135" name="Oval 134">
            <a:extLst>
              <a:ext uri="{FF2B5EF4-FFF2-40B4-BE49-F238E27FC236}">
                <a16:creationId xmlns:a16="http://schemas.microsoft.com/office/drawing/2014/main" id="{91FA3675-1503-8E5C-4DF1-8C3432170553}"/>
              </a:ext>
            </a:extLst>
          </p:cNvPr>
          <p:cNvSpPr/>
          <p:nvPr/>
        </p:nvSpPr>
        <p:spPr>
          <a:xfrm>
            <a:off x="1390046"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AI</a:t>
            </a:r>
          </a:p>
        </p:txBody>
      </p:sp>
      <p:sp>
        <p:nvSpPr>
          <p:cNvPr id="136" name="Oval 135">
            <a:extLst>
              <a:ext uri="{FF2B5EF4-FFF2-40B4-BE49-F238E27FC236}">
                <a16:creationId xmlns:a16="http://schemas.microsoft.com/office/drawing/2014/main" id="{202F1BFC-6006-2E0A-499A-41081184F848}"/>
              </a:ext>
            </a:extLst>
          </p:cNvPr>
          <p:cNvSpPr/>
          <p:nvPr/>
        </p:nvSpPr>
        <p:spPr>
          <a:xfrm>
            <a:off x="1732805"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7" name="Oval 136">
            <a:extLst>
              <a:ext uri="{FF2B5EF4-FFF2-40B4-BE49-F238E27FC236}">
                <a16:creationId xmlns:a16="http://schemas.microsoft.com/office/drawing/2014/main" id="{C80502D2-AE7C-4474-CD8D-00B342C10513}"/>
              </a:ext>
            </a:extLst>
          </p:cNvPr>
          <p:cNvSpPr/>
          <p:nvPr/>
        </p:nvSpPr>
        <p:spPr>
          <a:xfrm>
            <a:off x="3103841"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8" name="Oval 137">
            <a:extLst>
              <a:ext uri="{FF2B5EF4-FFF2-40B4-BE49-F238E27FC236}">
                <a16:creationId xmlns:a16="http://schemas.microsoft.com/office/drawing/2014/main" id="{BB8B0A86-C47C-9B0C-F353-E17EB1F92CC4}"/>
              </a:ext>
            </a:extLst>
          </p:cNvPr>
          <p:cNvSpPr/>
          <p:nvPr/>
        </p:nvSpPr>
        <p:spPr>
          <a:xfrm>
            <a:off x="2761082"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9" name="Oval 138">
            <a:extLst>
              <a:ext uri="{FF2B5EF4-FFF2-40B4-BE49-F238E27FC236}">
                <a16:creationId xmlns:a16="http://schemas.microsoft.com/office/drawing/2014/main" id="{81E71C08-0BBF-A26D-7DA0-3ACF2B3AE125}"/>
              </a:ext>
            </a:extLst>
          </p:cNvPr>
          <p:cNvSpPr/>
          <p:nvPr/>
        </p:nvSpPr>
        <p:spPr>
          <a:xfrm>
            <a:off x="3446600"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GL</a:t>
            </a:r>
          </a:p>
        </p:txBody>
      </p:sp>
      <p:sp>
        <p:nvSpPr>
          <p:cNvPr id="140" name="Oval 139">
            <a:extLst>
              <a:ext uri="{FF2B5EF4-FFF2-40B4-BE49-F238E27FC236}">
                <a16:creationId xmlns:a16="http://schemas.microsoft.com/office/drawing/2014/main" id="{A6E33EDE-3DA7-27D0-6611-EA77807A2A10}"/>
              </a:ext>
            </a:extLst>
          </p:cNvPr>
          <p:cNvSpPr/>
          <p:nvPr/>
        </p:nvSpPr>
        <p:spPr>
          <a:xfrm>
            <a:off x="3789359"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GR</a:t>
            </a:r>
          </a:p>
        </p:txBody>
      </p:sp>
      <p:sp>
        <p:nvSpPr>
          <p:cNvPr id="141" name="Oval 140">
            <a:extLst>
              <a:ext uri="{FF2B5EF4-FFF2-40B4-BE49-F238E27FC236}">
                <a16:creationId xmlns:a16="http://schemas.microsoft.com/office/drawing/2014/main" id="{C8B489F4-5C18-116B-103F-ADD30AC5A334}"/>
              </a:ext>
            </a:extLst>
          </p:cNvPr>
          <p:cNvSpPr/>
          <p:nvPr/>
        </p:nvSpPr>
        <p:spPr>
          <a:xfrm>
            <a:off x="5845913"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SG</a:t>
            </a:r>
          </a:p>
        </p:txBody>
      </p:sp>
      <p:sp>
        <p:nvSpPr>
          <p:cNvPr id="142" name="Oval 141">
            <a:extLst>
              <a:ext uri="{FF2B5EF4-FFF2-40B4-BE49-F238E27FC236}">
                <a16:creationId xmlns:a16="http://schemas.microsoft.com/office/drawing/2014/main" id="{B9E23FA1-CC11-1386-61E0-4011BD3C50CB}"/>
              </a:ext>
            </a:extLst>
          </p:cNvPr>
          <p:cNvSpPr/>
          <p:nvPr/>
        </p:nvSpPr>
        <p:spPr>
          <a:xfrm>
            <a:off x="6188672"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SH</a:t>
            </a:r>
          </a:p>
        </p:txBody>
      </p:sp>
      <p:sp>
        <p:nvSpPr>
          <p:cNvPr id="143" name="Oval 142">
            <a:extLst>
              <a:ext uri="{FF2B5EF4-FFF2-40B4-BE49-F238E27FC236}">
                <a16:creationId xmlns:a16="http://schemas.microsoft.com/office/drawing/2014/main" id="{657CAE12-769C-C37F-D171-3F4E8582CF2A}"/>
              </a:ext>
            </a:extLst>
          </p:cNvPr>
          <p:cNvSpPr/>
          <p:nvPr/>
        </p:nvSpPr>
        <p:spPr>
          <a:xfrm>
            <a:off x="7216949"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TG</a:t>
            </a:r>
          </a:p>
        </p:txBody>
      </p:sp>
      <p:sp>
        <p:nvSpPr>
          <p:cNvPr id="144" name="Oval 143">
            <a:extLst>
              <a:ext uri="{FF2B5EF4-FFF2-40B4-BE49-F238E27FC236}">
                <a16:creationId xmlns:a16="http://schemas.microsoft.com/office/drawing/2014/main" id="{A53F60DF-75FB-1A68-9E7C-8EB3799A6CB2}"/>
              </a:ext>
            </a:extLst>
          </p:cNvPr>
          <p:cNvSpPr/>
          <p:nvPr/>
        </p:nvSpPr>
        <p:spPr>
          <a:xfrm>
            <a:off x="8930744"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45" name="Oval 144">
            <a:extLst>
              <a:ext uri="{FF2B5EF4-FFF2-40B4-BE49-F238E27FC236}">
                <a16:creationId xmlns:a16="http://schemas.microsoft.com/office/drawing/2014/main" id="{81E10B4E-7A19-0531-B70E-29500C991B0E}"/>
              </a:ext>
            </a:extLst>
          </p:cNvPr>
          <p:cNvSpPr/>
          <p:nvPr/>
        </p:nvSpPr>
        <p:spPr>
          <a:xfrm>
            <a:off x="8587985"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cxnSp>
        <p:nvCxnSpPr>
          <p:cNvPr id="146" name="Gerade Verbindung 145">
            <a:extLst>
              <a:ext uri="{FF2B5EF4-FFF2-40B4-BE49-F238E27FC236}">
                <a16:creationId xmlns:a16="http://schemas.microsoft.com/office/drawing/2014/main" id="{F1F602A0-C85B-8281-F5F5-BA78AF3C85DC}"/>
              </a:ext>
            </a:extLst>
          </p:cNvPr>
          <p:cNvCxnSpPr>
            <a:cxnSpLocks/>
          </p:cNvCxnSpPr>
          <p:nvPr/>
        </p:nvCxnSpPr>
        <p:spPr>
          <a:xfrm flipH="1">
            <a:off x="5169024" y="1674265"/>
            <a:ext cx="792088" cy="890639"/>
          </a:xfrm>
          <a:prstGeom prst="line">
            <a:avLst/>
          </a:prstGeom>
          <a:ln w="57150">
            <a:solidFill>
              <a:srgbClr val="A50021"/>
            </a:solidFill>
          </a:ln>
        </p:spPr>
        <p:style>
          <a:lnRef idx="2">
            <a:schemeClr val="accent1"/>
          </a:lnRef>
          <a:fillRef idx="0">
            <a:schemeClr val="accent1"/>
          </a:fillRef>
          <a:effectRef idx="1">
            <a:schemeClr val="accent1"/>
          </a:effectRef>
          <a:fontRef idx="minor">
            <a:schemeClr val="tx1"/>
          </a:fontRef>
        </p:style>
      </p:cxnSp>
      <p:sp>
        <p:nvSpPr>
          <p:cNvPr id="147" name="Oval 146">
            <a:extLst>
              <a:ext uri="{FF2B5EF4-FFF2-40B4-BE49-F238E27FC236}">
                <a16:creationId xmlns:a16="http://schemas.microsoft.com/office/drawing/2014/main" id="{97725BB4-C9A1-A020-191C-DD6F4935DBBC}"/>
              </a:ext>
            </a:extLst>
          </p:cNvPr>
          <p:cNvSpPr/>
          <p:nvPr/>
        </p:nvSpPr>
        <p:spPr>
          <a:xfrm>
            <a:off x="8587985"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48" name="Oval 147">
            <a:extLst>
              <a:ext uri="{FF2B5EF4-FFF2-40B4-BE49-F238E27FC236}">
                <a16:creationId xmlns:a16="http://schemas.microsoft.com/office/drawing/2014/main" id="{1AC89CF5-C615-3F2F-E4E3-87B1D044676E}"/>
              </a:ext>
            </a:extLst>
          </p:cNvPr>
          <p:cNvSpPr/>
          <p:nvPr/>
        </p:nvSpPr>
        <p:spPr>
          <a:xfrm>
            <a:off x="3103841"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49" name="Oval 148">
            <a:extLst>
              <a:ext uri="{FF2B5EF4-FFF2-40B4-BE49-F238E27FC236}">
                <a16:creationId xmlns:a16="http://schemas.microsoft.com/office/drawing/2014/main" id="{8ECABCD8-0108-A825-30E8-AA660393E867}"/>
              </a:ext>
            </a:extLst>
          </p:cNvPr>
          <p:cNvSpPr/>
          <p:nvPr/>
        </p:nvSpPr>
        <p:spPr>
          <a:xfrm>
            <a:off x="2761082"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50" name="Oval 149">
            <a:extLst>
              <a:ext uri="{FF2B5EF4-FFF2-40B4-BE49-F238E27FC236}">
                <a16:creationId xmlns:a16="http://schemas.microsoft.com/office/drawing/2014/main" id="{AF5C7FC3-7794-8710-463D-A8264A27FE99}"/>
              </a:ext>
            </a:extLst>
          </p:cNvPr>
          <p:cNvSpPr/>
          <p:nvPr/>
        </p:nvSpPr>
        <p:spPr>
          <a:xfrm>
            <a:off x="2075564"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51" name="Oval 150">
            <a:extLst>
              <a:ext uri="{FF2B5EF4-FFF2-40B4-BE49-F238E27FC236}">
                <a16:creationId xmlns:a16="http://schemas.microsoft.com/office/drawing/2014/main" id="{5D7AEF63-2716-4274-848D-7DB9CDE11CC1}"/>
              </a:ext>
            </a:extLst>
          </p:cNvPr>
          <p:cNvSpPr/>
          <p:nvPr/>
        </p:nvSpPr>
        <p:spPr>
          <a:xfrm>
            <a:off x="1732805"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52" name="Oval 151">
            <a:extLst>
              <a:ext uri="{FF2B5EF4-FFF2-40B4-BE49-F238E27FC236}">
                <a16:creationId xmlns:a16="http://schemas.microsoft.com/office/drawing/2014/main" id="{B8E7A0A3-9164-9FDE-3DC5-039FE13FB43B}"/>
              </a:ext>
            </a:extLst>
          </p:cNvPr>
          <p:cNvSpPr/>
          <p:nvPr/>
        </p:nvSpPr>
        <p:spPr>
          <a:xfrm>
            <a:off x="5845913"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3" name="Oval 152">
            <a:extLst>
              <a:ext uri="{FF2B5EF4-FFF2-40B4-BE49-F238E27FC236}">
                <a16:creationId xmlns:a16="http://schemas.microsoft.com/office/drawing/2014/main" id="{D352AD27-1627-5612-9607-CD15AD1F94DC}"/>
              </a:ext>
            </a:extLst>
          </p:cNvPr>
          <p:cNvSpPr/>
          <p:nvPr/>
        </p:nvSpPr>
        <p:spPr>
          <a:xfrm>
            <a:off x="5503154"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4" name="Oval 153">
            <a:extLst>
              <a:ext uri="{FF2B5EF4-FFF2-40B4-BE49-F238E27FC236}">
                <a16:creationId xmlns:a16="http://schemas.microsoft.com/office/drawing/2014/main" id="{D1481AA0-EBEA-A730-C331-317C4B1DFF09}"/>
              </a:ext>
            </a:extLst>
          </p:cNvPr>
          <p:cNvSpPr/>
          <p:nvPr/>
        </p:nvSpPr>
        <p:spPr>
          <a:xfrm>
            <a:off x="5160395"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5" name="Oval 154">
            <a:extLst>
              <a:ext uri="{FF2B5EF4-FFF2-40B4-BE49-F238E27FC236}">
                <a16:creationId xmlns:a16="http://schemas.microsoft.com/office/drawing/2014/main" id="{1B8439D0-CB6D-96F9-0D12-142E919D77D1}"/>
              </a:ext>
            </a:extLst>
          </p:cNvPr>
          <p:cNvSpPr/>
          <p:nvPr/>
        </p:nvSpPr>
        <p:spPr>
          <a:xfrm>
            <a:off x="4817636"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6" name="Oval 155">
            <a:extLst>
              <a:ext uri="{FF2B5EF4-FFF2-40B4-BE49-F238E27FC236}">
                <a16:creationId xmlns:a16="http://schemas.microsoft.com/office/drawing/2014/main" id="{90BE3FC2-55D8-47A8-B1CF-D377558FCAFB}"/>
              </a:ext>
            </a:extLst>
          </p:cNvPr>
          <p:cNvSpPr/>
          <p:nvPr/>
        </p:nvSpPr>
        <p:spPr>
          <a:xfrm>
            <a:off x="4474877"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7" name="Oval 156">
            <a:extLst>
              <a:ext uri="{FF2B5EF4-FFF2-40B4-BE49-F238E27FC236}">
                <a16:creationId xmlns:a16="http://schemas.microsoft.com/office/drawing/2014/main" id="{1036CCB7-C60E-CAFE-C5AC-F917E4DCC294}"/>
              </a:ext>
            </a:extLst>
          </p:cNvPr>
          <p:cNvSpPr/>
          <p:nvPr/>
        </p:nvSpPr>
        <p:spPr>
          <a:xfrm>
            <a:off x="4132118"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8" name="Oval 157">
            <a:extLst>
              <a:ext uri="{FF2B5EF4-FFF2-40B4-BE49-F238E27FC236}">
                <a16:creationId xmlns:a16="http://schemas.microsoft.com/office/drawing/2014/main" id="{24AC1252-3775-52F8-718F-1640D7C5D602}"/>
              </a:ext>
            </a:extLst>
          </p:cNvPr>
          <p:cNvSpPr/>
          <p:nvPr/>
        </p:nvSpPr>
        <p:spPr>
          <a:xfrm>
            <a:off x="3789359"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59" name="Oval 158">
            <a:extLst>
              <a:ext uri="{FF2B5EF4-FFF2-40B4-BE49-F238E27FC236}">
                <a16:creationId xmlns:a16="http://schemas.microsoft.com/office/drawing/2014/main" id="{4959B7D5-0E7D-506B-FEFB-B0B9ACF549B9}"/>
              </a:ext>
            </a:extLst>
          </p:cNvPr>
          <p:cNvSpPr/>
          <p:nvPr/>
        </p:nvSpPr>
        <p:spPr>
          <a:xfrm>
            <a:off x="3446600"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0" name="Oval 159">
            <a:extLst>
              <a:ext uri="{FF2B5EF4-FFF2-40B4-BE49-F238E27FC236}">
                <a16:creationId xmlns:a16="http://schemas.microsoft.com/office/drawing/2014/main" id="{1101F0DA-E1C6-F82B-A7BD-EBF047703E98}"/>
              </a:ext>
            </a:extLst>
          </p:cNvPr>
          <p:cNvSpPr/>
          <p:nvPr/>
        </p:nvSpPr>
        <p:spPr>
          <a:xfrm>
            <a:off x="6874190"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5"/>
              </a:solidFill>
              <a:latin typeface="PT Sans" panose="020B0503020203020204" pitchFamily="34" charset="77"/>
            </a:endParaRPr>
          </a:p>
        </p:txBody>
      </p:sp>
      <p:sp>
        <p:nvSpPr>
          <p:cNvPr id="161" name="Oval 160">
            <a:extLst>
              <a:ext uri="{FF2B5EF4-FFF2-40B4-BE49-F238E27FC236}">
                <a16:creationId xmlns:a16="http://schemas.microsoft.com/office/drawing/2014/main" id="{1E7A92FF-1EF1-3436-43F1-CCB659BC3B58}"/>
              </a:ext>
            </a:extLst>
          </p:cNvPr>
          <p:cNvSpPr/>
          <p:nvPr/>
        </p:nvSpPr>
        <p:spPr>
          <a:xfrm>
            <a:off x="6531431"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2" name="Oval 161">
            <a:extLst>
              <a:ext uri="{FF2B5EF4-FFF2-40B4-BE49-F238E27FC236}">
                <a16:creationId xmlns:a16="http://schemas.microsoft.com/office/drawing/2014/main" id="{D9D0DD2C-FCD4-1452-778B-76D90037EBDD}"/>
              </a:ext>
            </a:extLst>
          </p:cNvPr>
          <p:cNvSpPr/>
          <p:nvPr/>
        </p:nvSpPr>
        <p:spPr>
          <a:xfrm>
            <a:off x="6188672"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3" name="Oval 162">
            <a:extLst>
              <a:ext uri="{FF2B5EF4-FFF2-40B4-BE49-F238E27FC236}">
                <a16:creationId xmlns:a16="http://schemas.microsoft.com/office/drawing/2014/main" id="{01786ADB-8AC9-4AE5-3F0C-5727E25E3DE9}"/>
              </a:ext>
            </a:extLst>
          </p:cNvPr>
          <p:cNvSpPr/>
          <p:nvPr/>
        </p:nvSpPr>
        <p:spPr>
          <a:xfrm>
            <a:off x="8245226"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4" name="Oval 163">
            <a:extLst>
              <a:ext uri="{FF2B5EF4-FFF2-40B4-BE49-F238E27FC236}">
                <a16:creationId xmlns:a16="http://schemas.microsoft.com/office/drawing/2014/main" id="{C2071007-5349-BC0A-1A69-EE1D63381021}"/>
              </a:ext>
            </a:extLst>
          </p:cNvPr>
          <p:cNvSpPr/>
          <p:nvPr/>
        </p:nvSpPr>
        <p:spPr>
          <a:xfrm>
            <a:off x="7902467"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5" name="Oval 164">
            <a:extLst>
              <a:ext uri="{FF2B5EF4-FFF2-40B4-BE49-F238E27FC236}">
                <a16:creationId xmlns:a16="http://schemas.microsoft.com/office/drawing/2014/main" id="{C3B3D167-5C2D-A2A6-AAFF-7887AD4E393E}"/>
              </a:ext>
            </a:extLst>
          </p:cNvPr>
          <p:cNvSpPr/>
          <p:nvPr/>
        </p:nvSpPr>
        <p:spPr>
          <a:xfrm>
            <a:off x="7559708"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6" name="Oval 165">
            <a:extLst>
              <a:ext uri="{FF2B5EF4-FFF2-40B4-BE49-F238E27FC236}">
                <a16:creationId xmlns:a16="http://schemas.microsoft.com/office/drawing/2014/main" id="{C28A6EFD-4822-5D32-94A3-5B304647C185}"/>
              </a:ext>
            </a:extLst>
          </p:cNvPr>
          <p:cNvSpPr/>
          <p:nvPr/>
        </p:nvSpPr>
        <p:spPr>
          <a:xfrm>
            <a:off x="7216949"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7" name="Oval 166">
            <a:extLst>
              <a:ext uri="{FF2B5EF4-FFF2-40B4-BE49-F238E27FC236}">
                <a16:creationId xmlns:a16="http://schemas.microsoft.com/office/drawing/2014/main" id="{DED1CB14-3D18-90D1-0A19-1DC92659FE8A}"/>
              </a:ext>
            </a:extLst>
          </p:cNvPr>
          <p:cNvSpPr/>
          <p:nvPr/>
        </p:nvSpPr>
        <p:spPr>
          <a:xfrm>
            <a:off x="704528"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5"/>
              </a:solidFill>
              <a:latin typeface="PT Sans" panose="020B0503020203020204" pitchFamily="34" charset="77"/>
            </a:endParaRPr>
          </a:p>
        </p:txBody>
      </p:sp>
      <p:sp>
        <p:nvSpPr>
          <p:cNvPr id="168" name="Oval 167">
            <a:extLst>
              <a:ext uri="{FF2B5EF4-FFF2-40B4-BE49-F238E27FC236}">
                <a16:creationId xmlns:a16="http://schemas.microsoft.com/office/drawing/2014/main" id="{3CBA2CDB-49BD-35B6-F9B0-1340061C8BE8}"/>
              </a:ext>
            </a:extLst>
          </p:cNvPr>
          <p:cNvSpPr/>
          <p:nvPr/>
        </p:nvSpPr>
        <p:spPr>
          <a:xfrm>
            <a:off x="1047287"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69" name="Oval 168">
            <a:extLst>
              <a:ext uri="{FF2B5EF4-FFF2-40B4-BE49-F238E27FC236}">
                <a16:creationId xmlns:a16="http://schemas.microsoft.com/office/drawing/2014/main" id="{85B06ED0-0E9F-C664-45E6-3411142E83CA}"/>
              </a:ext>
            </a:extLst>
          </p:cNvPr>
          <p:cNvSpPr/>
          <p:nvPr/>
        </p:nvSpPr>
        <p:spPr>
          <a:xfrm>
            <a:off x="2418323"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70" name="Oval 169">
            <a:extLst>
              <a:ext uri="{FF2B5EF4-FFF2-40B4-BE49-F238E27FC236}">
                <a16:creationId xmlns:a16="http://schemas.microsoft.com/office/drawing/2014/main" id="{F959589D-BCFB-11FA-0CBC-EC8FB02B53DF}"/>
              </a:ext>
            </a:extLst>
          </p:cNvPr>
          <p:cNvSpPr/>
          <p:nvPr/>
        </p:nvSpPr>
        <p:spPr>
          <a:xfrm>
            <a:off x="1390046"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5"/>
              </a:solidFill>
              <a:latin typeface="PT Sans" panose="020B0503020203020204" pitchFamily="34" charset="77"/>
            </a:endParaRPr>
          </a:p>
        </p:txBody>
      </p:sp>
      <p:sp>
        <p:nvSpPr>
          <p:cNvPr id="171" name="Oval 170">
            <a:extLst>
              <a:ext uri="{FF2B5EF4-FFF2-40B4-BE49-F238E27FC236}">
                <a16:creationId xmlns:a16="http://schemas.microsoft.com/office/drawing/2014/main" id="{520D5E3C-AA2F-915E-D5D6-1127130242D9}"/>
              </a:ext>
            </a:extLst>
          </p:cNvPr>
          <p:cNvSpPr/>
          <p:nvPr/>
        </p:nvSpPr>
        <p:spPr>
          <a:xfrm>
            <a:off x="9273512"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72" name="Oval 171">
            <a:extLst>
              <a:ext uri="{FF2B5EF4-FFF2-40B4-BE49-F238E27FC236}">
                <a16:creationId xmlns:a16="http://schemas.microsoft.com/office/drawing/2014/main" id="{8F62E5B3-EA01-77D0-F46F-C5FAE1053F9C}"/>
              </a:ext>
            </a:extLst>
          </p:cNvPr>
          <p:cNvSpPr/>
          <p:nvPr/>
        </p:nvSpPr>
        <p:spPr>
          <a:xfrm>
            <a:off x="8930744" y="4795395"/>
            <a:ext cx="288000" cy="289789"/>
          </a:xfrm>
          <a:prstGeom prst="ellipse">
            <a:avLst/>
          </a:prstGeom>
          <a:solidFill>
            <a:srgbClr val="A50021"/>
          </a:solidFill>
          <a:ln w="28575">
            <a:solidFill>
              <a:srgbClr val="A5002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00" b="0" dirty="0">
              <a:solidFill>
                <a:schemeClr val="bg1"/>
              </a:solidFill>
              <a:latin typeface="PT Sans" panose="020B0503020203020204" pitchFamily="34" charset="77"/>
            </a:endParaRPr>
          </a:p>
        </p:txBody>
      </p:sp>
      <p:sp>
        <p:nvSpPr>
          <p:cNvPr id="173" name="Oval 172">
            <a:extLst>
              <a:ext uri="{FF2B5EF4-FFF2-40B4-BE49-F238E27FC236}">
                <a16:creationId xmlns:a16="http://schemas.microsoft.com/office/drawing/2014/main" id="{53378950-ED47-8D73-9A1F-51911F4C5653}"/>
              </a:ext>
            </a:extLst>
          </p:cNvPr>
          <p:cNvSpPr/>
          <p:nvPr/>
        </p:nvSpPr>
        <p:spPr>
          <a:xfrm>
            <a:off x="7568850" y="1665106"/>
            <a:ext cx="360000" cy="360000"/>
          </a:xfrm>
          <a:prstGeom prst="ellipse">
            <a:avLst/>
          </a:prstGeom>
          <a:solidFill>
            <a:srgbClr val="A500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600" dirty="0">
              <a:latin typeface="PT Sans" panose="020B0503020203020204" pitchFamily="34" charset="77"/>
            </a:endParaRPr>
          </a:p>
        </p:txBody>
      </p:sp>
      <p:sp>
        <p:nvSpPr>
          <p:cNvPr id="174" name="Textfeld 173">
            <a:extLst>
              <a:ext uri="{FF2B5EF4-FFF2-40B4-BE49-F238E27FC236}">
                <a16:creationId xmlns:a16="http://schemas.microsoft.com/office/drawing/2014/main" id="{B4A5048B-774A-F07E-9E07-B363BE7FB29C}"/>
              </a:ext>
            </a:extLst>
          </p:cNvPr>
          <p:cNvSpPr txBox="1"/>
          <p:nvPr/>
        </p:nvSpPr>
        <p:spPr>
          <a:xfrm>
            <a:off x="8044254" y="1644954"/>
            <a:ext cx="1326509" cy="1446550"/>
          </a:xfrm>
          <a:prstGeom prst="rect">
            <a:avLst/>
          </a:prstGeom>
          <a:noFill/>
        </p:spPr>
        <p:txBody>
          <a:bodyPr wrap="square" rtlCol="0">
            <a:spAutoFit/>
          </a:bodyPr>
          <a:lstStyle/>
          <a:p>
            <a:r>
              <a:rPr lang="de-CH" sz="1400" dirty="0">
                <a:solidFill>
                  <a:srgbClr val="A50021"/>
                </a:solidFill>
                <a:latin typeface="PT Sans" panose="020B0503020203020204" pitchFamily="34" charset="77"/>
              </a:rPr>
              <a:t>Koordinations-stelle</a:t>
            </a:r>
          </a:p>
          <a:p>
            <a:pPr marL="285750" indent="-285750">
              <a:buFont typeface="Arial" panose="020B0604020202020204" pitchFamily="34" charset="0"/>
              <a:buChar char="•"/>
            </a:pPr>
            <a:r>
              <a:rPr lang="de-CH" sz="1000" dirty="0">
                <a:solidFill>
                  <a:srgbClr val="A50021"/>
                </a:solidFill>
                <a:latin typeface="PT Sans" panose="020B0503020203020204" pitchFamily="34" charset="77"/>
              </a:rPr>
              <a:t>Kinder- und Jugendpolitik</a:t>
            </a:r>
          </a:p>
          <a:p>
            <a:pPr marL="285750" indent="-285750">
              <a:buFont typeface="Arial" panose="020B0604020202020204" pitchFamily="34" charset="0"/>
              <a:buChar char="•"/>
            </a:pPr>
            <a:r>
              <a:rPr lang="de-CH" sz="1000" dirty="0">
                <a:solidFill>
                  <a:srgbClr val="A50021"/>
                </a:solidFill>
                <a:latin typeface="PT Sans" panose="020B0503020203020204" pitchFamily="34" charset="77"/>
              </a:rPr>
              <a:t>Beratung zur Schaffung von kantonalen Ombudsstellen</a:t>
            </a:r>
          </a:p>
        </p:txBody>
      </p:sp>
      <p:sp>
        <p:nvSpPr>
          <p:cNvPr id="175" name="Textfeld 174">
            <a:extLst>
              <a:ext uri="{FF2B5EF4-FFF2-40B4-BE49-F238E27FC236}">
                <a16:creationId xmlns:a16="http://schemas.microsoft.com/office/drawing/2014/main" id="{35FC2551-F105-91EE-7EF5-15128362BDD5}"/>
              </a:ext>
            </a:extLst>
          </p:cNvPr>
          <p:cNvSpPr txBox="1"/>
          <p:nvPr/>
        </p:nvSpPr>
        <p:spPr>
          <a:xfrm>
            <a:off x="632520" y="4520153"/>
            <a:ext cx="2739853" cy="276999"/>
          </a:xfrm>
          <a:prstGeom prst="rect">
            <a:avLst/>
          </a:prstGeom>
          <a:noFill/>
        </p:spPr>
        <p:txBody>
          <a:bodyPr wrap="none" rtlCol="0">
            <a:spAutoFit/>
          </a:bodyPr>
          <a:lstStyle/>
          <a:p>
            <a:r>
              <a:rPr lang="de-DE" sz="1200" dirty="0">
                <a:solidFill>
                  <a:srgbClr val="C00000"/>
                </a:solidFill>
                <a:latin typeface="PT Sans" panose="020B0503020203020204" pitchFamily="34" charset="77"/>
              </a:rPr>
              <a:t>Freiwillig 26 kantonale Ombudsstellen</a:t>
            </a:r>
          </a:p>
        </p:txBody>
      </p:sp>
      <p:sp>
        <p:nvSpPr>
          <p:cNvPr id="176" name="Textfeld 175">
            <a:extLst>
              <a:ext uri="{FF2B5EF4-FFF2-40B4-BE49-F238E27FC236}">
                <a16:creationId xmlns:a16="http://schemas.microsoft.com/office/drawing/2014/main" id="{F3019A98-9207-1BB2-B204-D73D05024F15}"/>
              </a:ext>
            </a:extLst>
          </p:cNvPr>
          <p:cNvSpPr txBox="1"/>
          <p:nvPr/>
        </p:nvSpPr>
        <p:spPr>
          <a:xfrm>
            <a:off x="4814595" y="2996952"/>
            <a:ext cx="1922493" cy="461665"/>
          </a:xfrm>
          <a:prstGeom prst="rect">
            <a:avLst/>
          </a:prstGeom>
          <a:noFill/>
        </p:spPr>
        <p:txBody>
          <a:bodyPr wrap="square" rtlCol="0">
            <a:spAutoFit/>
          </a:bodyPr>
          <a:lstStyle/>
          <a:p>
            <a:r>
              <a:rPr lang="de-DE" sz="1200" dirty="0">
                <a:solidFill>
                  <a:srgbClr val="C00000"/>
                </a:solidFill>
                <a:latin typeface="PT Sans" panose="020B0503020203020204" pitchFamily="34" charset="77"/>
              </a:rPr>
              <a:t>Keine nationale OSKR CH, </a:t>
            </a:r>
            <a:br>
              <a:rPr lang="de-DE" sz="1200" dirty="0">
                <a:solidFill>
                  <a:srgbClr val="C00000"/>
                </a:solidFill>
                <a:latin typeface="PT Sans" panose="020B0503020203020204" pitchFamily="34" charset="77"/>
              </a:rPr>
            </a:br>
            <a:r>
              <a:rPr lang="de-DE" sz="1200" dirty="0">
                <a:solidFill>
                  <a:srgbClr val="C00000"/>
                </a:solidFill>
                <a:latin typeface="PT Sans" panose="020B0503020203020204" pitchFamily="34" charset="77"/>
              </a:rPr>
              <a:t>nur Koordinationsstelle</a:t>
            </a:r>
          </a:p>
        </p:txBody>
      </p:sp>
      <p:sp>
        <p:nvSpPr>
          <p:cNvPr id="3" name="Textfeld 2">
            <a:extLst>
              <a:ext uri="{FF2B5EF4-FFF2-40B4-BE49-F238E27FC236}">
                <a16:creationId xmlns:a16="http://schemas.microsoft.com/office/drawing/2014/main" id="{7C5BCC4F-F328-C60E-6857-2174847940AF}"/>
              </a:ext>
            </a:extLst>
          </p:cNvPr>
          <p:cNvSpPr txBox="1"/>
          <p:nvPr/>
        </p:nvSpPr>
        <p:spPr>
          <a:xfrm>
            <a:off x="848544" y="1484784"/>
            <a:ext cx="2155790" cy="1877437"/>
          </a:xfrm>
          <a:prstGeom prst="rect">
            <a:avLst/>
          </a:prstGeom>
          <a:noFill/>
        </p:spPr>
        <p:txBody>
          <a:bodyPr wrap="square" rtlCol="0">
            <a:spAutoFit/>
          </a:bodyPr>
          <a:lstStyle/>
          <a:p>
            <a:pPr algn="ctr"/>
            <a:r>
              <a:rPr lang="de-CH" sz="9600" dirty="0">
                <a:solidFill>
                  <a:srgbClr val="C00000"/>
                </a:solidFill>
              </a:rPr>
              <a:t>?</a:t>
            </a:r>
            <a:br>
              <a:rPr lang="de-CH" sz="9600" dirty="0">
                <a:solidFill>
                  <a:srgbClr val="C00000"/>
                </a:solidFill>
              </a:rPr>
            </a:br>
            <a:r>
              <a:rPr lang="de-CH" sz="2000" dirty="0">
                <a:solidFill>
                  <a:srgbClr val="C00000"/>
                </a:solidFill>
              </a:rPr>
              <a:t>Bundesebene?</a:t>
            </a:r>
            <a:endParaRPr lang="de-CH" sz="9600" dirty="0">
              <a:solidFill>
                <a:srgbClr val="C00000"/>
              </a:solidFill>
            </a:endParaRPr>
          </a:p>
        </p:txBody>
      </p:sp>
    </p:spTree>
    <p:extLst>
      <p:ext uri="{BB962C8B-B14F-4D97-AF65-F5344CB8AC3E}">
        <p14:creationId xmlns:p14="http://schemas.microsoft.com/office/powerpoint/2010/main" val="37880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blinds(horizontal)">
                                      <p:cBhvr>
                                        <p:cTn id="7" dur="500"/>
                                        <p:tgtEl>
                                          <p:spTgt spid="1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blinds(horizontal)">
                                      <p:cBhvr>
                                        <p:cTn id="10" dur="500"/>
                                        <p:tgtEl>
                                          <p:spTgt spid="14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blinds(horizontal)">
                                      <p:cBhvr>
                                        <p:cTn id="13" dur="500"/>
                                        <p:tgtEl>
                                          <p:spTgt spid="14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0"/>
                                        </p:tgtEl>
                                        <p:attrNameLst>
                                          <p:attrName>style.visibility</p:attrName>
                                        </p:attrNameLst>
                                      </p:cBhvr>
                                      <p:to>
                                        <p:strVal val="visible"/>
                                      </p:to>
                                    </p:set>
                                    <p:animEffect transition="in" filter="blinds(horizontal)">
                                      <p:cBhvr>
                                        <p:cTn id="16" dur="500"/>
                                        <p:tgtEl>
                                          <p:spTgt spid="15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blinds(horizontal)">
                                      <p:cBhvr>
                                        <p:cTn id="19" dur="500"/>
                                        <p:tgtEl>
                                          <p:spTgt spid="15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blinds(horizontal)">
                                      <p:cBhvr>
                                        <p:cTn id="22" dur="500"/>
                                        <p:tgtEl>
                                          <p:spTgt spid="15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blinds(horizontal)">
                                      <p:cBhvr>
                                        <p:cTn id="25" dur="500"/>
                                        <p:tgtEl>
                                          <p:spTgt spid="15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blinds(horizontal)">
                                      <p:cBhvr>
                                        <p:cTn id="28" dur="500"/>
                                        <p:tgtEl>
                                          <p:spTgt spid="15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blinds(horizontal)">
                                      <p:cBhvr>
                                        <p:cTn id="31" dur="500"/>
                                        <p:tgtEl>
                                          <p:spTgt spid="15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blinds(horizontal)">
                                      <p:cBhvr>
                                        <p:cTn id="34" dur="500"/>
                                        <p:tgtEl>
                                          <p:spTgt spid="15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blinds(horizontal)">
                                      <p:cBhvr>
                                        <p:cTn id="37" dur="500"/>
                                        <p:tgtEl>
                                          <p:spTgt spid="15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8"/>
                                        </p:tgtEl>
                                        <p:attrNameLst>
                                          <p:attrName>style.visibility</p:attrName>
                                        </p:attrNameLst>
                                      </p:cBhvr>
                                      <p:to>
                                        <p:strVal val="visible"/>
                                      </p:to>
                                    </p:set>
                                    <p:animEffect transition="in" filter="blinds(horizontal)">
                                      <p:cBhvr>
                                        <p:cTn id="40" dur="500"/>
                                        <p:tgtEl>
                                          <p:spTgt spid="15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blinds(horizontal)">
                                      <p:cBhvr>
                                        <p:cTn id="43" dur="500"/>
                                        <p:tgtEl>
                                          <p:spTgt spid="15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blinds(horizontal)">
                                      <p:cBhvr>
                                        <p:cTn id="46" dur="500"/>
                                        <p:tgtEl>
                                          <p:spTgt spid="160"/>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61"/>
                                        </p:tgtEl>
                                        <p:attrNameLst>
                                          <p:attrName>style.visibility</p:attrName>
                                        </p:attrNameLst>
                                      </p:cBhvr>
                                      <p:to>
                                        <p:strVal val="visible"/>
                                      </p:to>
                                    </p:set>
                                    <p:animEffect transition="in" filter="blinds(horizontal)">
                                      <p:cBhvr>
                                        <p:cTn id="49" dur="500"/>
                                        <p:tgtEl>
                                          <p:spTgt spid="16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62"/>
                                        </p:tgtEl>
                                        <p:attrNameLst>
                                          <p:attrName>style.visibility</p:attrName>
                                        </p:attrNameLst>
                                      </p:cBhvr>
                                      <p:to>
                                        <p:strVal val="visible"/>
                                      </p:to>
                                    </p:set>
                                    <p:animEffect transition="in" filter="blinds(horizontal)">
                                      <p:cBhvr>
                                        <p:cTn id="52" dur="500"/>
                                        <p:tgtEl>
                                          <p:spTgt spid="16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63"/>
                                        </p:tgtEl>
                                        <p:attrNameLst>
                                          <p:attrName>style.visibility</p:attrName>
                                        </p:attrNameLst>
                                      </p:cBhvr>
                                      <p:to>
                                        <p:strVal val="visible"/>
                                      </p:to>
                                    </p:set>
                                    <p:animEffect transition="in" filter="blinds(horizontal)">
                                      <p:cBhvr>
                                        <p:cTn id="55" dur="500"/>
                                        <p:tgtEl>
                                          <p:spTgt spid="16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64"/>
                                        </p:tgtEl>
                                        <p:attrNameLst>
                                          <p:attrName>style.visibility</p:attrName>
                                        </p:attrNameLst>
                                      </p:cBhvr>
                                      <p:to>
                                        <p:strVal val="visible"/>
                                      </p:to>
                                    </p:set>
                                    <p:animEffect transition="in" filter="blinds(horizontal)">
                                      <p:cBhvr>
                                        <p:cTn id="58" dur="500"/>
                                        <p:tgtEl>
                                          <p:spTgt spid="16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65"/>
                                        </p:tgtEl>
                                        <p:attrNameLst>
                                          <p:attrName>style.visibility</p:attrName>
                                        </p:attrNameLst>
                                      </p:cBhvr>
                                      <p:to>
                                        <p:strVal val="visible"/>
                                      </p:to>
                                    </p:set>
                                    <p:animEffect transition="in" filter="blinds(horizontal)">
                                      <p:cBhvr>
                                        <p:cTn id="61" dur="500"/>
                                        <p:tgtEl>
                                          <p:spTgt spid="16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66"/>
                                        </p:tgtEl>
                                        <p:attrNameLst>
                                          <p:attrName>style.visibility</p:attrName>
                                        </p:attrNameLst>
                                      </p:cBhvr>
                                      <p:to>
                                        <p:strVal val="visible"/>
                                      </p:to>
                                    </p:set>
                                    <p:animEffect transition="in" filter="blinds(horizontal)">
                                      <p:cBhvr>
                                        <p:cTn id="64" dur="500"/>
                                        <p:tgtEl>
                                          <p:spTgt spid="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7"/>
                                        </p:tgtEl>
                                        <p:attrNameLst>
                                          <p:attrName>style.visibility</p:attrName>
                                        </p:attrNameLst>
                                      </p:cBhvr>
                                      <p:to>
                                        <p:strVal val="visible"/>
                                      </p:to>
                                    </p:set>
                                    <p:animEffect transition="in" filter="blinds(horizontal)">
                                      <p:cBhvr>
                                        <p:cTn id="67" dur="500"/>
                                        <p:tgtEl>
                                          <p:spTgt spid="16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8"/>
                                        </p:tgtEl>
                                        <p:attrNameLst>
                                          <p:attrName>style.visibility</p:attrName>
                                        </p:attrNameLst>
                                      </p:cBhvr>
                                      <p:to>
                                        <p:strVal val="visible"/>
                                      </p:to>
                                    </p:set>
                                    <p:animEffect transition="in" filter="blinds(horizontal)">
                                      <p:cBhvr>
                                        <p:cTn id="70" dur="500"/>
                                        <p:tgtEl>
                                          <p:spTgt spid="16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69"/>
                                        </p:tgtEl>
                                        <p:attrNameLst>
                                          <p:attrName>style.visibility</p:attrName>
                                        </p:attrNameLst>
                                      </p:cBhvr>
                                      <p:to>
                                        <p:strVal val="visible"/>
                                      </p:to>
                                    </p:set>
                                    <p:animEffect transition="in" filter="blinds(horizontal)">
                                      <p:cBhvr>
                                        <p:cTn id="73" dur="500"/>
                                        <p:tgtEl>
                                          <p:spTgt spid="169"/>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70"/>
                                        </p:tgtEl>
                                        <p:attrNameLst>
                                          <p:attrName>style.visibility</p:attrName>
                                        </p:attrNameLst>
                                      </p:cBhvr>
                                      <p:to>
                                        <p:strVal val="visible"/>
                                      </p:to>
                                    </p:set>
                                    <p:animEffect transition="in" filter="blinds(horizontal)">
                                      <p:cBhvr>
                                        <p:cTn id="76" dur="500"/>
                                        <p:tgtEl>
                                          <p:spTgt spid="170"/>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71"/>
                                        </p:tgtEl>
                                        <p:attrNameLst>
                                          <p:attrName>style.visibility</p:attrName>
                                        </p:attrNameLst>
                                      </p:cBhvr>
                                      <p:to>
                                        <p:strVal val="visible"/>
                                      </p:to>
                                    </p:set>
                                    <p:animEffect transition="in" filter="blinds(horizontal)">
                                      <p:cBhvr>
                                        <p:cTn id="79" dur="500"/>
                                        <p:tgtEl>
                                          <p:spTgt spid="171"/>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72"/>
                                        </p:tgtEl>
                                        <p:attrNameLst>
                                          <p:attrName>style.visibility</p:attrName>
                                        </p:attrNameLst>
                                      </p:cBhvr>
                                      <p:to>
                                        <p:strVal val="visible"/>
                                      </p:to>
                                    </p:set>
                                    <p:animEffect transition="in" filter="blinds(horizontal)">
                                      <p:cBhvr>
                                        <p:cTn id="82" dur="500"/>
                                        <p:tgtEl>
                                          <p:spTgt spid="17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75"/>
                                        </p:tgtEl>
                                        <p:attrNameLst>
                                          <p:attrName>style.visibility</p:attrName>
                                        </p:attrNameLst>
                                      </p:cBhvr>
                                      <p:to>
                                        <p:strVal val="visible"/>
                                      </p:to>
                                    </p:set>
                                    <p:animEffect transition="in" filter="blinds(horizontal)">
                                      <p:cBhvr>
                                        <p:cTn id="85" dur="500"/>
                                        <p:tgtEl>
                                          <p:spTgt spid="175"/>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blinds(horizontal)">
                                      <p:cBhvr>
                                        <p:cTn id="88" dur="500"/>
                                        <p:tgtEl>
                                          <p:spTgt spid="3"/>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76"/>
                                        </p:tgtEl>
                                        <p:attrNameLst>
                                          <p:attrName>style.visibility</p:attrName>
                                        </p:attrNameLst>
                                      </p:cBhvr>
                                      <p:to>
                                        <p:strVal val="visible"/>
                                      </p:to>
                                    </p:set>
                                    <p:animEffect transition="in" filter="blinds(horizontal)">
                                      <p:cBhvr>
                                        <p:cTn id="91" dur="500"/>
                                        <p:tgtEl>
                                          <p:spTgt spid="176"/>
                                        </p:tgtEl>
                                      </p:cBhvr>
                                    </p:animEffect>
                                  </p:childTnLst>
                                </p:cTn>
                              </p:par>
                              <p:par>
                                <p:cTn id="92" presetID="3" presetClass="entr" presetSubtype="10" fill="hold" nodeType="withEffect">
                                  <p:stCondLst>
                                    <p:cond delay="0"/>
                                  </p:stCondLst>
                                  <p:childTnLst>
                                    <p:set>
                                      <p:cBhvr>
                                        <p:cTn id="93" dur="1" fill="hold">
                                          <p:stCondLst>
                                            <p:cond delay="0"/>
                                          </p:stCondLst>
                                        </p:cTn>
                                        <p:tgtEl>
                                          <p:spTgt spid="146"/>
                                        </p:tgtEl>
                                        <p:attrNameLst>
                                          <p:attrName>style.visibility</p:attrName>
                                        </p:attrNameLst>
                                      </p:cBhvr>
                                      <p:to>
                                        <p:strVal val="visible"/>
                                      </p:to>
                                    </p:set>
                                    <p:animEffect transition="in" filter="blinds(horizontal)">
                                      <p:cBhvr>
                                        <p:cTn id="94" dur="500"/>
                                        <p:tgtEl>
                                          <p:spTgt spid="146"/>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73"/>
                                        </p:tgtEl>
                                        <p:attrNameLst>
                                          <p:attrName>style.visibility</p:attrName>
                                        </p:attrNameLst>
                                      </p:cBhvr>
                                      <p:to>
                                        <p:strVal val="visible"/>
                                      </p:to>
                                    </p:set>
                                    <p:animEffect transition="in" filter="blinds(horizontal)">
                                      <p:cBhvr>
                                        <p:cTn id="97" dur="500"/>
                                        <p:tgtEl>
                                          <p:spTgt spid="173"/>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74"/>
                                        </p:tgtEl>
                                        <p:attrNameLst>
                                          <p:attrName>style.visibility</p:attrName>
                                        </p:attrNameLst>
                                      </p:cBhvr>
                                      <p:to>
                                        <p:strVal val="visible"/>
                                      </p:to>
                                    </p:set>
                                    <p:animEffect transition="in" filter="blinds(horizontal)">
                                      <p:cBhvr>
                                        <p:cTn id="100"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p:bldP spid="175" grpId="0"/>
      <p:bldP spid="17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18DEC-4E0A-7586-6663-9FCB0551A9E0}"/>
              </a:ext>
            </a:extLst>
          </p:cNvPr>
          <p:cNvSpPr>
            <a:spLocks noGrp="1"/>
          </p:cNvSpPr>
          <p:nvPr>
            <p:ph type="title"/>
          </p:nvPr>
        </p:nvSpPr>
        <p:spPr/>
        <p:txBody>
          <a:bodyPr/>
          <a:lstStyle/>
          <a:p>
            <a:r>
              <a:rPr lang="de-DE" dirty="0"/>
              <a:t>Vorhaben </a:t>
            </a:r>
            <a:r>
              <a:rPr lang="de-DE" b="1" dirty="0">
                <a:solidFill>
                  <a:srgbClr val="A50021"/>
                </a:solidFill>
              </a:rPr>
              <a:t>Bundesrat (+BSV)</a:t>
            </a:r>
            <a:r>
              <a:rPr lang="de-DE" dirty="0"/>
              <a:t> versus </a:t>
            </a:r>
            <a:r>
              <a:rPr lang="de-DE" b="1" dirty="0"/>
              <a:t>Parlament Motion Noser 19.3633</a:t>
            </a:r>
            <a:endParaRPr lang="de-DE" dirty="0"/>
          </a:p>
        </p:txBody>
      </p:sp>
      <p:sp>
        <p:nvSpPr>
          <p:cNvPr id="4" name="Textplatzhalter 3">
            <a:extLst>
              <a:ext uri="{FF2B5EF4-FFF2-40B4-BE49-F238E27FC236}">
                <a16:creationId xmlns:a16="http://schemas.microsoft.com/office/drawing/2014/main" id="{55EF44E2-83BB-1020-0C72-BCD77468A6AB}"/>
              </a:ext>
            </a:extLst>
          </p:cNvPr>
          <p:cNvSpPr>
            <a:spLocks noGrp="1"/>
          </p:cNvSpPr>
          <p:nvPr>
            <p:ph type="body" sz="quarter" idx="14"/>
          </p:nvPr>
        </p:nvSpPr>
        <p:spPr/>
        <p:txBody>
          <a:bodyPr/>
          <a:lstStyle/>
          <a:p>
            <a:r>
              <a:rPr lang="de-DE" dirty="0"/>
              <a:t>AUSGANGSLAGE</a:t>
            </a:r>
          </a:p>
        </p:txBody>
      </p:sp>
      <p:sp>
        <p:nvSpPr>
          <p:cNvPr id="5" name="Datumsplatzhalter 4">
            <a:extLst>
              <a:ext uri="{FF2B5EF4-FFF2-40B4-BE49-F238E27FC236}">
                <a16:creationId xmlns:a16="http://schemas.microsoft.com/office/drawing/2014/main" id="{A97DB974-EA06-992E-8B92-9AA0B9E2B6EF}"/>
              </a:ext>
            </a:extLst>
          </p:cNvPr>
          <p:cNvSpPr>
            <a:spLocks noGrp="1"/>
          </p:cNvSpPr>
          <p:nvPr>
            <p:ph type="dt" sz="half" idx="15"/>
          </p:nvPr>
        </p:nvSpPr>
        <p:spPr/>
        <p:txBody>
          <a:bodyPr/>
          <a:lstStyle/>
          <a:p>
            <a:fld id="{BC99253F-C567-0D44-B6CF-78BDE46FCF60}" type="datetime1">
              <a:rPr lang="de-CH" smtClean="0"/>
              <a:t>28.09.23</a:t>
            </a:fld>
            <a:endParaRPr lang="de-CH"/>
          </a:p>
        </p:txBody>
      </p:sp>
      <p:sp>
        <p:nvSpPr>
          <p:cNvPr id="6" name="Fußzeilenplatzhalter 5">
            <a:extLst>
              <a:ext uri="{FF2B5EF4-FFF2-40B4-BE49-F238E27FC236}">
                <a16:creationId xmlns:a16="http://schemas.microsoft.com/office/drawing/2014/main" id="{4098F6B7-63C0-5ECC-DE6E-A2C394762373}"/>
              </a:ext>
            </a:extLst>
          </p:cNvPr>
          <p:cNvSpPr>
            <a:spLocks noGrp="1"/>
          </p:cNvSpPr>
          <p:nvPr>
            <p:ph type="ftr" sz="quarter" idx="16"/>
          </p:nvPr>
        </p:nvSpPr>
        <p:spPr/>
        <p:txBody>
          <a:bodyPr/>
          <a:lstStyle/>
          <a:p>
            <a:r>
              <a:rPr lang="de-CH"/>
              <a:t>www.ombudsstelle-kinderrechte-schweiz.ch    www.kinderombudsstelle.ch</a:t>
            </a:r>
            <a:endParaRPr lang="de-CH" dirty="0"/>
          </a:p>
        </p:txBody>
      </p:sp>
      <p:sp>
        <p:nvSpPr>
          <p:cNvPr id="7" name="Foliennummernplatzhalter 6">
            <a:extLst>
              <a:ext uri="{FF2B5EF4-FFF2-40B4-BE49-F238E27FC236}">
                <a16:creationId xmlns:a16="http://schemas.microsoft.com/office/drawing/2014/main" id="{7D280C1A-47A5-C7AB-596C-5B6266E6D4B7}"/>
              </a:ext>
            </a:extLst>
          </p:cNvPr>
          <p:cNvSpPr>
            <a:spLocks noGrp="1"/>
          </p:cNvSpPr>
          <p:nvPr>
            <p:ph type="sldNum" sz="quarter" idx="17"/>
          </p:nvPr>
        </p:nvSpPr>
        <p:spPr/>
        <p:txBody>
          <a:bodyPr/>
          <a:lstStyle/>
          <a:p>
            <a:fld id="{413592DA-FECF-9D4F-9E43-6ED9FA31EF31}" type="slidenum">
              <a:rPr lang="de-CH" smtClean="0"/>
              <a:pPr/>
              <a:t>9</a:t>
            </a:fld>
            <a:endParaRPr lang="de-CH"/>
          </a:p>
        </p:txBody>
      </p:sp>
      <p:sp>
        <p:nvSpPr>
          <p:cNvPr id="8" name="Textfeld 7">
            <a:extLst>
              <a:ext uri="{FF2B5EF4-FFF2-40B4-BE49-F238E27FC236}">
                <a16:creationId xmlns:a16="http://schemas.microsoft.com/office/drawing/2014/main" id="{0A31FDC3-43DF-B026-B512-D54991728F86}"/>
              </a:ext>
            </a:extLst>
          </p:cNvPr>
          <p:cNvSpPr txBox="1"/>
          <p:nvPr/>
        </p:nvSpPr>
        <p:spPr>
          <a:xfrm>
            <a:off x="632520" y="3872791"/>
            <a:ext cx="1626920" cy="276999"/>
          </a:xfrm>
          <a:prstGeom prst="rect">
            <a:avLst/>
          </a:prstGeom>
          <a:noFill/>
        </p:spPr>
        <p:txBody>
          <a:bodyPr wrap="none" rtlCol="0">
            <a:spAutoFit/>
          </a:bodyPr>
          <a:lstStyle/>
          <a:p>
            <a:r>
              <a:rPr lang="de-DE" sz="1200" dirty="0">
                <a:solidFill>
                  <a:schemeClr val="accent1"/>
                </a:solidFill>
                <a:latin typeface="PT Sans" panose="020B0503020203020204" pitchFamily="34" charset="77"/>
              </a:rPr>
              <a:t>Regional - 26 </a:t>
            </a:r>
            <a:r>
              <a:rPr lang="de-DE" sz="1200" dirty="0" err="1">
                <a:solidFill>
                  <a:schemeClr val="accent1"/>
                </a:solidFill>
                <a:latin typeface="PT Sans" panose="020B0503020203020204" pitchFamily="34" charset="77"/>
              </a:rPr>
              <a:t>Cantons</a:t>
            </a:r>
            <a:endParaRPr lang="de-DE" sz="1200" dirty="0">
              <a:solidFill>
                <a:schemeClr val="accent1"/>
              </a:solidFill>
              <a:latin typeface="PT Sans" panose="020B0503020203020204" pitchFamily="34" charset="77"/>
            </a:endParaRPr>
          </a:p>
        </p:txBody>
      </p:sp>
      <p:sp>
        <p:nvSpPr>
          <p:cNvPr id="9" name="Textfeld 8">
            <a:extLst>
              <a:ext uri="{FF2B5EF4-FFF2-40B4-BE49-F238E27FC236}">
                <a16:creationId xmlns:a16="http://schemas.microsoft.com/office/drawing/2014/main" id="{78E873DD-A52C-4ABA-25EF-DC040BA54E90}"/>
              </a:ext>
            </a:extLst>
          </p:cNvPr>
          <p:cNvSpPr txBox="1"/>
          <p:nvPr/>
        </p:nvSpPr>
        <p:spPr>
          <a:xfrm>
            <a:off x="632520" y="5589240"/>
            <a:ext cx="2071543" cy="461665"/>
          </a:xfrm>
          <a:prstGeom prst="rect">
            <a:avLst/>
          </a:prstGeom>
          <a:noFill/>
          <a:ln>
            <a:noFill/>
          </a:ln>
        </p:spPr>
        <p:txBody>
          <a:bodyPr wrap="square" rtlCol="0">
            <a:spAutoFit/>
          </a:bodyPr>
          <a:lstStyle/>
          <a:p>
            <a:r>
              <a:rPr lang="de-DE" sz="1200" dirty="0" err="1">
                <a:solidFill>
                  <a:schemeClr val="accent1"/>
                </a:solidFill>
                <a:latin typeface="PT Sans" panose="020B0503020203020204" pitchFamily="34" charset="77"/>
              </a:rPr>
              <a:t>Local</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specialised</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offices</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authorities</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courts</a:t>
            </a:r>
            <a:r>
              <a:rPr lang="de-DE" sz="1200" dirty="0">
                <a:solidFill>
                  <a:schemeClr val="accent1"/>
                </a:solidFill>
                <a:latin typeface="PT Sans" panose="020B0503020203020204" pitchFamily="34" charset="77"/>
              </a:rPr>
              <a:t>, etc.</a:t>
            </a:r>
          </a:p>
        </p:txBody>
      </p:sp>
      <p:grpSp>
        <p:nvGrpSpPr>
          <p:cNvPr id="18" name="Gruppieren 17">
            <a:extLst>
              <a:ext uri="{FF2B5EF4-FFF2-40B4-BE49-F238E27FC236}">
                <a16:creationId xmlns:a16="http://schemas.microsoft.com/office/drawing/2014/main" id="{C0E03D54-193B-D67B-B312-47A505A13445}"/>
              </a:ext>
            </a:extLst>
          </p:cNvPr>
          <p:cNvGrpSpPr/>
          <p:nvPr/>
        </p:nvGrpSpPr>
        <p:grpSpPr>
          <a:xfrm>
            <a:off x="2144688" y="5590325"/>
            <a:ext cx="614814" cy="662822"/>
            <a:chOff x="2720752" y="4051289"/>
            <a:chExt cx="614814" cy="662822"/>
          </a:xfrm>
          <a:noFill/>
        </p:grpSpPr>
        <p:pic>
          <p:nvPicPr>
            <p:cNvPr id="19" name="Grafik 18" descr="Gruppenbrainstorming">
              <a:extLst>
                <a:ext uri="{FF2B5EF4-FFF2-40B4-BE49-F238E27FC236}">
                  <a16:creationId xmlns:a16="http://schemas.microsoft.com/office/drawing/2014/main" id="{F02FA961-FD68-6457-3424-009167A1D77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0" name="Textfeld 19">
              <a:extLst>
                <a:ext uri="{FF2B5EF4-FFF2-40B4-BE49-F238E27FC236}">
                  <a16:creationId xmlns:a16="http://schemas.microsoft.com/office/drawing/2014/main" id="{BF7B8BAF-4B2F-7008-D02D-28A44F57A879}"/>
                </a:ext>
              </a:extLst>
            </p:cNvPr>
            <p:cNvSpPr txBox="1"/>
            <p:nvPr/>
          </p:nvSpPr>
          <p:spPr>
            <a:xfrm>
              <a:off x="2720752" y="4437112"/>
              <a:ext cx="546945" cy="276999"/>
            </a:xfrm>
            <a:prstGeom prst="rect">
              <a:avLst/>
            </a:prstGeom>
            <a:grpFill/>
          </p:spPr>
          <p:txBody>
            <a:bodyPr wrap="none" rtlCol="0">
              <a:spAutoFit/>
            </a:bodyPr>
            <a:lstStyle/>
            <a:p>
              <a:r>
                <a:rPr lang="de-DE" sz="1200" dirty="0">
                  <a:solidFill>
                    <a:schemeClr val="accent1"/>
                  </a:solidFill>
                  <a:latin typeface="PT Sans" panose="020B0503020203020204" pitchFamily="34" charset="77"/>
                </a:rPr>
                <a:t>Court</a:t>
              </a:r>
            </a:p>
          </p:txBody>
        </p:sp>
      </p:grpSp>
      <p:grpSp>
        <p:nvGrpSpPr>
          <p:cNvPr id="21" name="Gruppieren 20">
            <a:extLst>
              <a:ext uri="{FF2B5EF4-FFF2-40B4-BE49-F238E27FC236}">
                <a16:creationId xmlns:a16="http://schemas.microsoft.com/office/drawing/2014/main" id="{B57CF783-44E2-4AF2-1451-93D6BA79D025}"/>
              </a:ext>
            </a:extLst>
          </p:cNvPr>
          <p:cNvGrpSpPr/>
          <p:nvPr/>
        </p:nvGrpSpPr>
        <p:grpSpPr>
          <a:xfrm>
            <a:off x="2720752" y="5590325"/>
            <a:ext cx="806631" cy="662822"/>
            <a:chOff x="2829767" y="4051289"/>
            <a:chExt cx="806631" cy="662822"/>
          </a:xfrm>
          <a:noFill/>
        </p:grpSpPr>
        <p:pic>
          <p:nvPicPr>
            <p:cNvPr id="22" name="Grafik 21" descr="Gruppenbrainstorming">
              <a:extLst>
                <a:ext uri="{FF2B5EF4-FFF2-40B4-BE49-F238E27FC236}">
                  <a16:creationId xmlns:a16="http://schemas.microsoft.com/office/drawing/2014/main" id="{D9A416A4-C538-4F3A-36A8-DBCFB90F809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3" name="Textfeld 22">
              <a:extLst>
                <a:ext uri="{FF2B5EF4-FFF2-40B4-BE49-F238E27FC236}">
                  <a16:creationId xmlns:a16="http://schemas.microsoft.com/office/drawing/2014/main" id="{2B0C4212-2CC8-ADE8-E0D5-27A1CD2334DB}"/>
                </a:ext>
              </a:extLst>
            </p:cNvPr>
            <p:cNvSpPr txBox="1"/>
            <p:nvPr/>
          </p:nvSpPr>
          <p:spPr>
            <a:xfrm>
              <a:off x="2829767" y="4437112"/>
              <a:ext cx="806631" cy="276999"/>
            </a:xfrm>
            <a:prstGeom prst="rect">
              <a:avLst/>
            </a:prstGeom>
            <a:grpFill/>
          </p:spPr>
          <p:txBody>
            <a:bodyPr wrap="none" rtlCol="0">
              <a:spAutoFit/>
            </a:bodyPr>
            <a:lstStyle/>
            <a:p>
              <a:r>
                <a:rPr lang="de-DE" sz="1200" dirty="0">
                  <a:solidFill>
                    <a:schemeClr val="accent1"/>
                  </a:solidFill>
                  <a:latin typeface="PT Sans" panose="020B0503020203020204" pitchFamily="34" charset="77"/>
                </a:rPr>
                <a:t>Authority</a:t>
              </a:r>
            </a:p>
          </p:txBody>
        </p:sp>
      </p:grpSp>
      <p:grpSp>
        <p:nvGrpSpPr>
          <p:cNvPr id="24" name="Gruppieren 23">
            <a:extLst>
              <a:ext uri="{FF2B5EF4-FFF2-40B4-BE49-F238E27FC236}">
                <a16:creationId xmlns:a16="http://schemas.microsoft.com/office/drawing/2014/main" id="{84ADB638-9A60-710B-960B-ECA2385D7699}"/>
              </a:ext>
            </a:extLst>
          </p:cNvPr>
          <p:cNvGrpSpPr/>
          <p:nvPr/>
        </p:nvGrpSpPr>
        <p:grpSpPr>
          <a:xfrm>
            <a:off x="3440832" y="5590325"/>
            <a:ext cx="1168910" cy="662822"/>
            <a:chOff x="2720752" y="4051289"/>
            <a:chExt cx="1168910" cy="662822"/>
          </a:xfrm>
          <a:noFill/>
        </p:grpSpPr>
        <p:pic>
          <p:nvPicPr>
            <p:cNvPr id="25" name="Grafik 24" descr="Gruppenbrainstorming">
              <a:extLst>
                <a:ext uri="{FF2B5EF4-FFF2-40B4-BE49-F238E27FC236}">
                  <a16:creationId xmlns:a16="http://schemas.microsoft.com/office/drawing/2014/main" id="{107D3272-B120-94CD-02D6-92AD5035499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6" name="Textfeld 25">
              <a:extLst>
                <a:ext uri="{FF2B5EF4-FFF2-40B4-BE49-F238E27FC236}">
                  <a16:creationId xmlns:a16="http://schemas.microsoft.com/office/drawing/2014/main" id="{0C9B80A0-A75B-26C2-9E82-BE9CC68678D0}"/>
                </a:ext>
              </a:extLst>
            </p:cNvPr>
            <p:cNvSpPr txBox="1"/>
            <p:nvPr/>
          </p:nvSpPr>
          <p:spPr>
            <a:xfrm>
              <a:off x="2720752" y="4437112"/>
              <a:ext cx="1168910" cy="276999"/>
            </a:xfrm>
            <a:prstGeom prst="rect">
              <a:avLst/>
            </a:prstGeom>
            <a:grpFill/>
          </p:spPr>
          <p:txBody>
            <a:bodyPr wrap="none" rtlCol="0">
              <a:spAutoFit/>
            </a:bodyPr>
            <a:lstStyle/>
            <a:p>
              <a:r>
                <a:rPr lang="de-DE" sz="1200" dirty="0" err="1">
                  <a:solidFill>
                    <a:schemeClr val="accent1"/>
                  </a:solidFill>
                  <a:latin typeface="PT Sans" panose="020B0503020203020204" pitchFamily="34" charset="77"/>
                </a:rPr>
                <a:t>Victim</a:t>
              </a:r>
              <a:r>
                <a:rPr lang="de-DE" sz="1200" dirty="0">
                  <a:solidFill>
                    <a:schemeClr val="accent1"/>
                  </a:solidFill>
                  <a:latin typeface="PT Sans" panose="020B0503020203020204" pitchFamily="34" charset="77"/>
                </a:rPr>
                <a:t> Support</a:t>
              </a:r>
            </a:p>
          </p:txBody>
        </p:sp>
      </p:grpSp>
      <p:grpSp>
        <p:nvGrpSpPr>
          <p:cNvPr id="27" name="Gruppieren 26">
            <a:extLst>
              <a:ext uri="{FF2B5EF4-FFF2-40B4-BE49-F238E27FC236}">
                <a16:creationId xmlns:a16="http://schemas.microsoft.com/office/drawing/2014/main" id="{A8C78A06-3116-B5B6-5D42-0661DA41A459}"/>
              </a:ext>
            </a:extLst>
          </p:cNvPr>
          <p:cNvGrpSpPr/>
          <p:nvPr/>
        </p:nvGrpSpPr>
        <p:grpSpPr>
          <a:xfrm>
            <a:off x="4520952" y="5590325"/>
            <a:ext cx="628698" cy="662822"/>
            <a:chOff x="2820141" y="4051289"/>
            <a:chExt cx="628698" cy="662822"/>
          </a:xfrm>
          <a:noFill/>
        </p:grpSpPr>
        <p:pic>
          <p:nvPicPr>
            <p:cNvPr id="28" name="Grafik 27" descr="Gruppenbrainstorming">
              <a:extLst>
                <a:ext uri="{FF2B5EF4-FFF2-40B4-BE49-F238E27FC236}">
                  <a16:creationId xmlns:a16="http://schemas.microsoft.com/office/drawing/2014/main" id="{98BD40A3-A1E8-ECBD-119D-CC877D3CF51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29" name="Textfeld 28">
              <a:extLst>
                <a:ext uri="{FF2B5EF4-FFF2-40B4-BE49-F238E27FC236}">
                  <a16:creationId xmlns:a16="http://schemas.microsoft.com/office/drawing/2014/main" id="{B251CDA7-8A2B-A0CD-B832-6375C88143A3}"/>
                </a:ext>
              </a:extLst>
            </p:cNvPr>
            <p:cNvSpPr txBox="1"/>
            <p:nvPr/>
          </p:nvSpPr>
          <p:spPr>
            <a:xfrm>
              <a:off x="2820141" y="4437112"/>
              <a:ext cx="628698" cy="276999"/>
            </a:xfrm>
            <a:prstGeom prst="rect">
              <a:avLst/>
            </a:prstGeom>
            <a:grpFill/>
          </p:spPr>
          <p:txBody>
            <a:bodyPr wrap="none" rtlCol="0">
              <a:spAutoFit/>
            </a:bodyPr>
            <a:lstStyle/>
            <a:p>
              <a:r>
                <a:rPr lang="de-DE" sz="1200" dirty="0">
                  <a:solidFill>
                    <a:schemeClr val="accent1"/>
                  </a:solidFill>
                  <a:latin typeface="PT Sans" panose="020B0503020203020204" pitchFamily="34" charset="77"/>
                </a:rPr>
                <a:t>School</a:t>
              </a:r>
            </a:p>
          </p:txBody>
        </p:sp>
      </p:grpSp>
      <p:grpSp>
        <p:nvGrpSpPr>
          <p:cNvPr id="30" name="Gruppieren 29">
            <a:extLst>
              <a:ext uri="{FF2B5EF4-FFF2-40B4-BE49-F238E27FC236}">
                <a16:creationId xmlns:a16="http://schemas.microsoft.com/office/drawing/2014/main" id="{DB9C0925-0B3D-E5EE-3B21-2195FA5F3284}"/>
              </a:ext>
            </a:extLst>
          </p:cNvPr>
          <p:cNvGrpSpPr/>
          <p:nvPr/>
        </p:nvGrpSpPr>
        <p:grpSpPr>
          <a:xfrm>
            <a:off x="8734662" y="5591098"/>
            <a:ext cx="425132" cy="662822"/>
            <a:chOff x="2940764" y="4051289"/>
            <a:chExt cx="425132" cy="662822"/>
          </a:xfrm>
          <a:noFill/>
        </p:grpSpPr>
        <p:pic>
          <p:nvPicPr>
            <p:cNvPr id="31" name="Grafik 30" descr="Gruppenbrainstorming">
              <a:extLst>
                <a:ext uri="{FF2B5EF4-FFF2-40B4-BE49-F238E27FC236}">
                  <a16:creationId xmlns:a16="http://schemas.microsoft.com/office/drawing/2014/main" id="{BF2D58CB-3AB8-D54C-F910-918BD260F2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32" name="Textfeld 31">
              <a:extLst>
                <a:ext uri="{FF2B5EF4-FFF2-40B4-BE49-F238E27FC236}">
                  <a16:creationId xmlns:a16="http://schemas.microsoft.com/office/drawing/2014/main" id="{1C860D9B-14B8-A106-F3A4-7CC4DD48AA37}"/>
                </a:ext>
              </a:extLst>
            </p:cNvPr>
            <p:cNvSpPr txBox="1"/>
            <p:nvPr/>
          </p:nvSpPr>
          <p:spPr>
            <a:xfrm>
              <a:off x="2940780" y="4437112"/>
              <a:ext cx="425116" cy="276999"/>
            </a:xfrm>
            <a:prstGeom prst="rect">
              <a:avLst/>
            </a:prstGeom>
            <a:grpFill/>
          </p:spPr>
          <p:txBody>
            <a:bodyPr wrap="none" rtlCol="0">
              <a:spAutoFit/>
            </a:bodyPr>
            <a:lstStyle/>
            <a:p>
              <a:r>
                <a:rPr lang="de-DE" sz="1200">
                  <a:solidFill>
                    <a:schemeClr val="accent1"/>
                  </a:solidFill>
                  <a:latin typeface="PT Sans" panose="020B0503020203020204" pitchFamily="34" charset="77"/>
                </a:rPr>
                <a:t>Etc.</a:t>
              </a:r>
            </a:p>
          </p:txBody>
        </p:sp>
      </p:grpSp>
      <p:grpSp>
        <p:nvGrpSpPr>
          <p:cNvPr id="33" name="Gruppieren 32">
            <a:extLst>
              <a:ext uri="{FF2B5EF4-FFF2-40B4-BE49-F238E27FC236}">
                <a16:creationId xmlns:a16="http://schemas.microsoft.com/office/drawing/2014/main" id="{4262020A-0732-1EFA-BE3A-4FF0478B2E29}"/>
              </a:ext>
            </a:extLst>
          </p:cNvPr>
          <p:cNvGrpSpPr/>
          <p:nvPr/>
        </p:nvGrpSpPr>
        <p:grpSpPr>
          <a:xfrm>
            <a:off x="5047186" y="5590325"/>
            <a:ext cx="841918" cy="847488"/>
            <a:chOff x="2865563" y="4051289"/>
            <a:chExt cx="841918" cy="847488"/>
          </a:xfrm>
          <a:noFill/>
        </p:grpSpPr>
        <p:pic>
          <p:nvPicPr>
            <p:cNvPr id="34" name="Grafik 33" descr="Gruppenbrainstorming">
              <a:extLst>
                <a:ext uri="{FF2B5EF4-FFF2-40B4-BE49-F238E27FC236}">
                  <a16:creationId xmlns:a16="http://schemas.microsoft.com/office/drawing/2014/main" id="{6886A516-0E7C-A846-82FD-E1D8371FA1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35" name="Textfeld 34">
              <a:extLst>
                <a:ext uri="{FF2B5EF4-FFF2-40B4-BE49-F238E27FC236}">
                  <a16:creationId xmlns:a16="http://schemas.microsoft.com/office/drawing/2014/main" id="{BC460B93-7EB9-C7C4-BC1F-FED90445BC13}"/>
                </a:ext>
              </a:extLst>
            </p:cNvPr>
            <p:cNvSpPr txBox="1"/>
            <p:nvPr/>
          </p:nvSpPr>
          <p:spPr>
            <a:xfrm>
              <a:off x="2865563" y="4437112"/>
              <a:ext cx="841918" cy="461665"/>
            </a:xfrm>
            <a:prstGeom prst="rect">
              <a:avLst/>
            </a:prstGeom>
            <a:grpFill/>
          </p:spPr>
          <p:txBody>
            <a:bodyPr wrap="square" rtlCol="0">
              <a:spAutoFit/>
            </a:bodyPr>
            <a:lstStyle/>
            <a:p>
              <a:r>
                <a:rPr lang="de-DE" sz="1200" dirty="0" err="1">
                  <a:solidFill>
                    <a:schemeClr val="accent1"/>
                  </a:solidFill>
                  <a:latin typeface="PT Sans" panose="020B0503020203020204" pitchFamily="34" charset="77"/>
                </a:rPr>
                <a:t>Children‘s</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home</a:t>
              </a:r>
              <a:endParaRPr lang="de-DE" sz="1200" dirty="0">
                <a:solidFill>
                  <a:schemeClr val="accent1"/>
                </a:solidFill>
                <a:latin typeface="PT Sans" panose="020B0503020203020204" pitchFamily="34" charset="77"/>
              </a:endParaRPr>
            </a:p>
          </p:txBody>
        </p:sp>
      </p:grpSp>
      <p:cxnSp>
        <p:nvCxnSpPr>
          <p:cNvPr id="36" name="Gerade Verbindung mit Pfeil 35">
            <a:extLst>
              <a:ext uri="{FF2B5EF4-FFF2-40B4-BE49-F238E27FC236}">
                <a16:creationId xmlns:a16="http://schemas.microsoft.com/office/drawing/2014/main" id="{217A09EE-6049-3EDC-7E9A-D424CA104E8E}"/>
              </a:ext>
            </a:extLst>
          </p:cNvPr>
          <p:cNvCxnSpPr>
            <a:cxnSpLocks/>
          </p:cNvCxnSpPr>
          <p:nvPr/>
        </p:nvCxnSpPr>
        <p:spPr>
          <a:xfrm flipH="1">
            <a:off x="3396097" y="2353238"/>
            <a:ext cx="957762" cy="555184"/>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37" name="Gruppieren 36">
            <a:extLst>
              <a:ext uri="{FF2B5EF4-FFF2-40B4-BE49-F238E27FC236}">
                <a16:creationId xmlns:a16="http://schemas.microsoft.com/office/drawing/2014/main" id="{47EB5594-C2C1-E5CF-B4CA-4E76AE7D0528}"/>
              </a:ext>
            </a:extLst>
          </p:cNvPr>
          <p:cNvGrpSpPr/>
          <p:nvPr/>
        </p:nvGrpSpPr>
        <p:grpSpPr>
          <a:xfrm>
            <a:off x="6321152" y="5605848"/>
            <a:ext cx="1125786" cy="847488"/>
            <a:chOff x="2720752" y="4051289"/>
            <a:chExt cx="1125786" cy="847488"/>
          </a:xfrm>
          <a:noFill/>
        </p:grpSpPr>
        <p:pic>
          <p:nvPicPr>
            <p:cNvPr id="38" name="Grafik 37" descr="Gruppenbrainstorming">
              <a:extLst>
                <a:ext uri="{FF2B5EF4-FFF2-40B4-BE49-F238E27FC236}">
                  <a16:creationId xmlns:a16="http://schemas.microsoft.com/office/drawing/2014/main" id="{AA93262D-CC20-CCE0-2E57-D9AD9B98A94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40764" y="4051289"/>
              <a:ext cx="394802" cy="394802"/>
            </a:xfrm>
            <a:prstGeom prst="rect">
              <a:avLst/>
            </a:prstGeom>
          </p:spPr>
        </p:pic>
        <p:sp>
          <p:nvSpPr>
            <p:cNvPr id="39" name="Textfeld 38">
              <a:extLst>
                <a:ext uri="{FF2B5EF4-FFF2-40B4-BE49-F238E27FC236}">
                  <a16:creationId xmlns:a16="http://schemas.microsoft.com/office/drawing/2014/main" id="{3A88B6B7-12D1-A410-D41C-8658816F654D}"/>
                </a:ext>
              </a:extLst>
            </p:cNvPr>
            <p:cNvSpPr txBox="1"/>
            <p:nvPr/>
          </p:nvSpPr>
          <p:spPr>
            <a:xfrm>
              <a:off x="2720752" y="4437112"/>
              <a:ext cx="1125786" cy="461665"/>
            </a:xfrm>
            <a:prstGeom prst="rect">
              <a:avLst/>
            </a:prstGeom>
            <a:grpFill/>
          </p:spPr>
          <p:txBody>
            <a:bodyPr wrap="square" rtlCol="0">
              <a:spAutoFit/>
            </a:bodyPr>
            <a:lstStyle/>
            <a:p>
              <a:r>
                <a:rPr lang="de-DE" sz="1200" dirty="0">
                  <a:solidFill>
                    <a:schemeClr val="accent1"/>
                  </a:solidFill>
                  <a:latin typeface="PT Sans" panose="020B0503020203020204" pitchFamily="34" charset="77"/>
                </a:rPr>
                <a:t>Child and </a:t>
              </a:r>
              <a:r>
                <a:rPr lang="de-DE" sz="1200" dirty="0" err="1">
                  <a:solidFill>
                    <a:schemeClr val="accent1"/>
                  </a:solidFill>
                  <a:latin typeface="PT Sans" panose="020B0503020203020204" pitchFamily="34" charset="77"/>
                </a:rPr>
                <a:t>youth</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services</a:t>
              </a:r>
              <a:endParaRPr lang="de-DE" sz="1200" dirty="0">
                <a:solidFill>
                  <a:schemeClr val="accent1"/>
                </a:solidFill>
                <a:latin typeface="PT Sans" panose="020B0503020203020204" pitchFamily="34" charset="77"/>
              </a:endParaRPr>
            </a:p>
          </p:txBody>
        </p:sp>
      </p:grpSp>
      <p:cxnSp>
        <p:nvCxnSpPr>
          <p:cNvPr id="45" name="Gerade Verbindung mit Pfeil 44">
            <a:extLst>
              <a:ext uri="{FF2B5EF4-FFF2-40B4-BE49-F238E27FC236}">
                <a16:creationId xmlns:a16="http://schemas.microsoft.com/office/drawing/2014/main" id="{79D5ED84-0DF8-919C-E2D5-4540E2216383}"/>
              </a:ext>
            </a:extLst>
          </p:cNvPr>
          <p:cNvCxnSpPr>
            <a:cxnSpLocks/>
            <a:stCxn id="97" idx="1"/>
          </p:cNvCxnSpPr>
          <p:nvPr/>
        </p:nvCxnSpPr>
        <p:spPr>
          <a:xfrm flipH="1">
            <a:off x="3749180" y="1997740"/>
            <a:ext cx="718300" cy="8669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47" name="Textfeld 46">
            <a:extLst>
              <a:ext uri="{FF2B5EF4-FFF2-40B4-BE49-F238E27FC236}">
                <a16:creationId xmlns:a16="http://schemas.microsoft.com/office/drawing/2014/main" id="{5640D19C-AF5B-208C-2869-538FB5CEBD7E}"/>
              </a:ext>
            </a:extLst>
          </p:cNvPr>
          <p:cNvSpPr txBox="1"/>
          <p:nvPr/>
        </p:nvSpPr>
        <p:spPr>
          <a:xfrm>
            <a:off x="632520" y="2385095"/>
            <a:ext cx="1805815" cy="251817"/>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National - </a:t>
            </a:r>
            <a:r>
              <a:rPr lang="de-DE" sz="1200" dirty="0" err="1">
                <a:solidFill>
                  <a:schemeClr val="accent1"/>
                </a:solidFill>
                <a:latin typeface="PT Sans" panose="020B0503020203020204" pitchFamily="34" charset="77"/>
              </a:rPr>
              <a:t>Confederation</a:t>
            </a:r>
            <a:endParaRPr lang="de-DE" sz="1200" dirty="0">
              <a:solidFill>
                <a:schemeClr val="accent1"/>
              </a:solidFill>
              <a:latin typeface="PT Sans" panose="020B0503020203020204" pitchFamily="34" charset="77"/>
            </a:endParaRPr>
          </a:p>
        </p:txBody>
      </p:sp>
      <p:sp>
        <p:nvSpPr>
          <p:cNvPr id="48" name="Oval 47">
            <a:extLst>
              <a:ext uri="{FF2B5EF4-FFF2-40B4-BE49-F238E27FC236}">
                <a16:creationId xmlns:a16="http://schemas.microsoft.com/office/drawing/2014/main" id="{E90A67C4-5230-C1E9-A84C-35F37BC576EC}"/>
              </a:ext>
            </a:extLst>
          </p:cNvPr>
          <p:cNvSpPr/>
          <p:nvPr/>
        </p:nvSpPr>
        <p:spPr>
          <a:xfrm>
            <a:off x="704528" y="2667160"/>
            <a:ext cx="509596" cy="401800"/>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49" name="Textfeld 48">
            <a:extLst>
              <a:ext uri="{FF2B5EF4-FFF2-40B4-BE49-F238E27FC236}">
                <a16:creationId xmlns:a16="http://schemas.microsoft.com/office/drawing/2014/main" id="{D3AAF12E-B7DE-1274-94B7-3F861F6F5F86}"/>
              </a:ext>
            </a:extLst>
          </p:cNvPr>
          <p:cNvSpPr txBox="1"/>
          <p:nvPr/>
        </p:nvSpPr>
        <p:spPr>
          <a:xfrm>
            <a:off x="632520" y="4591993"/>
            <a:ext cx="1906804" cy="276999"/>
          </a:xfrm>
          <a:prstGeom prst="rect">
            <a:avLst/>
          </a:prstGeom>
          <a:noFill/>
          <a:ln>
            <a:noFill/>
          </a:ln>
        </p:spPr>
        <p:txBody>
          <a:bodyPr wrap="none" rtlCol="0">
            <a:spAutoFit/>
          </a:bodyPr>
          <a:lstStyle/>
          <a:p>
            <a:r>
              <a:rPr lang="de-DE" sz="1200" dirty="0" err="1">
                <a:solidFill>
                  <a:schemeClr val="accent1"/>
                </a:solidFill>
                <a:latin typeface="PT Sans" panose="020B0503020203020204" pitchFamily="34" charset="77"/>
              </a:rPr>
              <a:t>Local</a:t>
            </a:r>
            <a:r>
              <a:rPr lang="de-DE" sz="1200" dirty="0">
                <a:solidFill>
                  <a:schemeClr val="accent1"/>
                </a:solidFill>
                <a:latin typeface="PT Sans" panose="020B0503020203020204" pitchFamily="34" charset="77"/>
              </a:rPr>
              <a:t> - 2148 Communities</a:t>
            </a:r>
          </a:p>
        </p:txBody>
      </p:sp>
      <p:sp>
        <p:nvSpPr>
          <p:cNvPr id="50" name="Oval 49">
            <a:extLst>
              <a:ext uri="{FF2B5EF4-FFF2-40B4-BE49-F238E27FC236}">
                <a16:creationId xmlns:a16="http://schemas.microsoft.com/office/drawing/2014/main" id="{98BEACC5-56AD-EC10-52B0-540532A5EC80}"/>
              </a:ext>
            </a:extLst>
          </p:cNvPr>
          <p:cNvSpPr/>
          <p:nvPr/>
        </p:nvSpPr>
        <p:spPr>
          <a:xfrm>
            <a:off x="5228948"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51" name="Oval 50">
            <a:extLst>
              <a:ext uri="{FF2B5EF4-FFF2-40B4-BE49-F238E27FC236}">
                <a16:creationId xmlns:a16="http://schemas.microsoft.com/office/drawing/2014/main" id="{9772995C-08F1-8384-676B-A6A4A66604F0}"/>
              </a:ext>
            </a:extLst>
          </p:cNvPr>
          <p:cNvSpPr/>
          <p:nvPr/>
        </p:nvSpPr>
        <p:spPr>
          <a:xfrm>
            <a:off x="4927320"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2" name="Oval 51">
            <a:extLst>
              <a:ext uri="{FF2B5EF4-FFF2-40B4-BE49-F238E27FC236}">
                <a16:creationId xmlns:a16="http://schemas.microsoft.com/office/drawing/2014/main" id="{D4A727E0-BDAD-5C5B-25B0-C41C51D90FAB}"/>
              </a:ext>
            </a:extLst>
          </p:cNvPr>
          <p:cNvSpPr/>
          <p:nvPr/>
        </p:nvSpPr>
        <p:spPr>
          <a:xfrm>
            <a:off x="4625692"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3" name="Oval 52">
            <a:extLst>
              <a:ext uri="{FF2B5EF4-FFF2-40B4-BE49-F238E27FC236}">
                <a16:creationId xmlns:a16="http://schemas.microsoft.com/office/drawing/2014/main" id="{0E5E89F0-10B1-1D7D-AE93-7ED7937DF82D}"/>
              </a:ext>
            </a:extLst>
          </p:cNvPr>
          <p:cNvSpPr/>
          <p:nvPr/>
        </p:nvSpPr>
        <p:spPr>
          <a:xfrm>
            <a:off x="4324064"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4" name="Oval 53">
            <a:extLst>
              <a:ext uri="{FF2B5EF4-FFF2-40B4-BE49-F238E27FC236}">
                <a16:creationId xmlns:a16="http://schemas.microsoft.com/office/drawing/2014/main" id="{B9831E43-2898-2818-8AA3-F82468A2A026}"/>
              </a:ext>
            </a:extLst>
          </p:cNvPr>
          <p:cNvSpPr/>
          <p:nvPr/>
        </p:nvSpPr>
        <p:spPr>
          <a:xfrm>
            <a:off x="4022436"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5" name="Oval 54">
            <a:extLst>
              <a:ext uri="{FF2B5EF4-FFF2-40B4-BE49-F238E27FC236}">
                <a16:creationId xmlns:a16="http://schemas.microsoft.com/office/drawing/2014/main" id="{75256812-5D42-2FE9-CA4F-CB197732BDCF}"/>
              </a:ext>
            </a:extLst>
          </p:cNvPr>
          <p:cNvSpPr/>
          <p:nvPr/>
        </p:nvSpPr>
        <p:spPr>
          <a:xfrm>
            <a:off x="3720808"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6" name="Oval 55">
            <a:extLst>
              <a:ext uri="{FF2B5EF4-FFF2-40B4-BE49-F238E27FC236}">
                <a16:creationId xmlns:a16="http://schemas.microsoft.com/office/drawing/2014/main" id="{16EB6CC1-37C1-C361-2896-726409B53B51}"/>
              </a:ext>
            </a:extLst>
          </p:cNvPr>
          <p:cNvSpPr/>
          <p:nvPr/>
        </p:nvSpPr>
        <p:spPr>
          <a:xfrm>
            <a:off x="3419180"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7" name="Oval 56">
            <a:extLst>
              <a:ext uri="{FF2B5EF4-FFF2-40B4-BE49-F238E27FC236}">
                <a16:creationId xmlns:a16="http://schemas.microsoft.com/office/drawing/2014/main" id="{9D16B208-3BBB-793C-B0DF-A85EC431BF39}"/>
              </a:ext>
            </a:extLst>
          </p:cNvPr>
          <p:cNvSpPr/>
          <p:nvPr/>
        </p:nvSpPr>
        <p:spPr>
          <a:xfrm>
            <a:off x="3117552"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58" name="Oval 57">
            <a:extLst>
              <a:ext uri="{FF2B5EF4-FFF2-40B4-BE49-F238E27FC236}">
                <a16:creationId xmlns:a16="http://schemas.microsoft.com/office/drawing/2014/main" id="{0F9DECD8-494D-7F51-C9A0-B09C79E11C80}"/>
              </a:ext>
            </a:extLst>
          </p:cNvPr>
          <p:cNvSpPr/>
          <p:nvPr/>
        </p:nvSpPr>
        <p:spPr>
          <a:xfrm>
            <a:off x="6133832"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59" name="Oval 58">
            <a:extLst>
              <a:ext uri="{FF2B5EF4-FFF2-40B4-BE49-F238E27FC236}">
                <a16:creationId xmlns:a16="http://schemas.microsoft.com/office/drawing/2014/main" id="{FC2D14E8-255D-ABA2-2E86-CD416B7604D2}"/>
              </a:ext>
            </a:extLst>
          </p:cNvPr>
          <p:cNvSpPr/>
          <p:nvPr/>
        </p:nvSpPr>
        <p:spPr>
          <a:xfrm>
            <a:off x="5832204"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0" name="Oval 59">
            <a:extLst>
              <a:ext uri="{FF2B5EF4-FFF2-40B4-BE49-F238E27FC236}">
                <a16:creationId xmlns:a16="http://schemas.microsoft.com/office/drawing/2014/main" id="{23585C93-C1C5-00BF-994F-A6596EC9D90B}"/>
              </a:ext>
            </a:extLst>
          </p:cNvPr>
          <p:cNvSpPr/>
          <p:nvPr/>
        </p:nvSpPr>
        <p:spPr>
          <a:xfrm>
            <a:off x="5530576"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1" name="Oval 60">
            <a:extLst>
              <a:ext uri="{FF2B5EF4-FFF2-40B4-BE49-F238E27FC236}">
                <a16:creationId xmlns:a16="http://schemas.microsoft.com/office/drawing/2014/main" id="{13BB1E66-1339-153A-62B7-E6821A8428CC}"/>
              </a:ext>
            </a:extLst>
          </p:cNvPr>
          <p:cNvSpPr/>
          <p:nvPr/>
        </p:nvSpPr>
        <p:spPr>
          <a:xfrm>
            <a:off x="8245226"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2" name="Oval 61">
            <a:extLst>
              <a:ext uri="{FF2B5EF4-FFF2-40B4-BE49-F238E27FC236}">
                <a16:creationId xmlns:a16="http://schemas.microsoft.com/office/drawing/2014/main" id="{DA262E0D-B9FF-800F-70F0-8EA0B41C8515}"/>
              </a:ext>
            </a:extLst>
          </p:cNvPr>
          <p:cNvSpPr/>
          <p:nvPr/>
        </p:nvSpPr>
        <p:spPr>
          <a:xfrm>
            <a:off x="7943600"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3" name="Oval 62">
            <a:extLst>
              <a:ext uri="{FF2B5EF4-FFF2-40B4-BE49-F238E27FC236}">
                <a16:creationId xmlns:a16="http://schemas.microsoft.com/office/drawing/2014/main" id="{070FDD58-270C-5E72-429B-1B873E7C0112}"/>
              </a:ext>
            </a:extLst>
          </p:cNvPr>
          <p:cNvSpPr/>
          <p:nvPr/>
        </p:nvSpPr>
        <p:spPr>
          <a:xfrm>
            <a:off x="7340344"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4" name="Oval 63">
            <a:extLst>
              <a:ext uri="{FF2B5EF4-FFF2-40B4-BE49-F238E27FC236}">
                <a16:creationId xmlns:a16="http://schemas.microsoft.com/office/drawing/2014/main" id="{5D7EC426-201E-301B-C9F7-2640A0A9792C}"/>
              </a:ext>
            </a:extLst>
          </p:cNvPr>
          <p:cNvSpPr/>
          <p:nvPr/>
        </p:nvSpPr>
        <p:spPr>
          <a:xfrm>
            <a:off x="6737088"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65" name="Oval 64">
            <a:extLst>
              <a:ext uri="{FF2B5EF4-FFF2-40B4-BE49-F238E27FC236}">
                <a16:creationId xmlns:a16="http://schemas.microsoft.com/office/drawing/2014/main" id="{85E66C0A-D422-37BF-E909-F64BDBA19CEC}"/>
              </a:ext>
            </a:extLst>
          </p:cNvPr>
          <p:cNvSpPr/>
          <p:nvPr/>
        </p:nvSpPr>
        <p:spPr>
          <a:xfrm>
            <a:off x="704528"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66" name="Oval 65">
            <a:extLst>
              <a:ext uri="{FF2B5EF4-FFF2-40B4-BE49-F238E27FC236}">
                <a16:creationId xmlns:a16="http://schemas.microsoft.com/office/drawing/2014/main" id="{33D33121-EA32-053C-A14B-BADC2ECA242D}"/>
              </a:ext>
            </a:extLst>
          </p:cNvPr>
          <p:cNvSpPr/>
          <p:nvPr/>
        </p:nvSpPr>
        <p:spPr>
          <a:xfrm>
            <a:off x="1006156"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7" name="Oval 66">
            <a:extLst>
              <a:ext uri="{FF2B5EF4-FFF2-40B4-BE49-F238E27FC236}">
                <a16:creationId xmlns:a16="http://schemas.microsoft.com/office/drawing/2014/main" id="{579F29DA-F7FB-3FA7-EAEC-F203496A32CA}"/>
              </a:ext>
            </a:extLst>
          </p:cNvPr>
          <p:cNvSpPr/>
          <p:nvPr/>
        </p:nvSpPr>
        <p:spPr>
          <a:xfrm>
            <a:off x="2212668"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8" name="Oval 67">
            <a:extLst>
              <a:ext uri="{FF2B5EF4-FFF2-40B4-BE49-F238E27FC236}">
                <a16:creationId xmlns:a16="http://schemas.microsoft.com/office/drawing/2014/main" id="{963BE8AD-728D-83CA-F2E1-7119EB542471}"/>
              </a:ext>
            </a:extLst>
          </p:cNvPr>
          <p:cNvSpPr/>
          <p:nvPr/>
        </p:nvSpPr>
        <p:spPr>
          <a:xfrm>
            <a:off x="1307784"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69" name="Oval 68">
            <a:extLst>
              <a:ext uri="{FF2B5EF4-FFF2-40B4-BE49-F238E27FC236}">
                <a16:creationId xmlns:a16="http://schemas.microsoft.com/office/drawing/2014/main" id="{3D315606-73F4-BB9A-77B3-9DA52F81F8F3}"/>
              </a:ext>
            </a:extLst>
          </p:cNvPr>
          <p:cNvSpPr/>
          <p:nvPr/>
        </p:nvSpPr>
        <p:spPr>
          <a:xfrm>
            <a:off x="9458282"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70" name="Oval 69">
            <a:extLst>
              <a:ext uri="{FF2B5EF4-FFF2-40B4-BE49-F238E27FC236}">
                <a16:creationId xmlns:a16="http://schemas.microsoft.com/office/drawing/2014/main" id="{26FF78DC-4717-961C-BBDC-9B85FD2091F7}"/>
              </a:ext>
            </a:extLst>
          </p:cNvPr>
          <p:cNvSpPr/>
          <p:nvPr/>
        </p:nvSpPr>
        <p:spPr>
          <a:xfrm>
            <a:off x="9156656"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sp>
        <p:nvSpPr>
          <p:cNvPr id="71" name="Oval 70">
            <a:extLst>
              <a:ext uri="{FF2B5EF4-FFF2-40B4-BE49-F238E27FC236}">
                <a16:creationId xmlns:a16="http://schemas.microsoft.com/office/drawing/2014/main" id="{D6F23120-0775-C54E-D689-AE0529D16C02}"/>
              </a:ext>
            </a:extLst>
          </p:cNvPr>
          <p:cNvSpPr/>
          <p:nvPr/>
        </p:nvSpPr>
        <p:spPr>
          <a:xfrm>
            <a:off x="8553400" y="4937654"/>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latin typeface="PT Sans" panose="020B0503020203020204" pitchFamily="34" charset="77"/>
            </a:endParaRPr>
          </a:p>
        </p:txBody>
      </p:sp>
      <p:cxnSp>
        <p:nvCxnSpPr>
          <p:cNvPr id="72" name="Gerade Verbindung mit Pfeil 71">
            <a:extLst>
              <a:ext uri="{FF2B5EF4-FFF2-40B4-BE49-F238E27FC236}">
                <a16:creationId xmlns:a16="http://schemas.microsoft.com/office/drawing/2014/main" id="{FDF00253-AF27-4167-53A2-8F212A3B94F5}"/>
              </a:ext>
            </a:extLst>
          </p:cNvPr>
          <p:cNvCxnSpPr>
            <a:cxnSpLocks/>
            <a:stCxn id="97" idx="5"/>
          </p:cNvCxnSpPr>
          <p:nvPr/>
        </p:nvCxnSpPr>
        <p:spPr>
          <a:xfrm flipH="1">
            <a:off x="3095126" y="2583224"/>
            <a:ext cx="1957838" cy="215603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Gerade Verbindung mit Pfeil 72">
            <a:extLst>
              <a:ext uri="{FF2B5EF4-FFF2-40B4-BE49-F238E27FC236}">
                <a16:creationId xmlns:a16="http://schemas.microsoft.com/office/drawing/2014/main" id="{745348E3-489D-7FF8-51CC-B1DE04F98F76}"/>
              </a:ext>
            </a:extLst>
          </p:cNvPr>
          <p:cNvCxnSpPr>
            <a:cxnSpLocks/>
            <a:stCxn id="97" idx="3"/>
          </p:cNvCxnSpPr>
          <p:nvPr/>
        </p:nvCxnSpPr>
        <p:spPr>
          <a:xfrm flipH="1">
            <a:off x="3267697" y="2583224"/>
            <a:ext cx="1199783" cy="906751"/>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74" name="Textfeld 73">
            <a:extLst>
              <a:ext uri="{FF2B5EF4-FFF2-40B4-BE49-F238E27FC236}">
                <a16:creationId xmlns:a16="http://schemas.microsoft.com/office/drawing/2014/main" id="{65E9792E-3E6B-57CC-6498-55559D0958D0}"/>
              </a:ext>
            </a:extLst>
          </p:cNvPr>
          <p:cNvSpPr txBox="1"/>
          <p:nvPr/>
        </p:nvSpPr>
        <p:spPr>
          <a:xfrm>
            <a:off x="614315" y="1605148"/>
            <a:ext cx="907621" cy="276999"/>
          </a:xfrm>
          <a:prstGeom prst="rect">
            <a:avLst/>
          </a:prstGeom>
          <a:noFill/>
        </p:spPr>
        <p:txBody>
          <a:bodyPr wrap="none" rtlCol="0">
            <a:spAutoFit/>
          </a:bodyPr>
          <a:lstStyle/>
          <a:p>
            <a:r>
              <a:rPr lang="de-DE" sz="1200" dirty="0" err="1">
                <a:solidFill>
                  <a:schemeClr val="accent1"/>
                </a:solidFill>
                <a:latin typeface="PT Sans" panose="020B0503020203020204" pitchFamily="34" charset="77"/>
              </a:rPr>
              <a:t>Parliament</a:t>
            </a:r>
            <a:endParaRPr lang="de-DE" sz="1200" dirty="0">
              <a:solidFill>
                <a:schemeClr val="accent1"/>
              </a:solidFill>
              <a:latin typeface="PT Sans" panose="020B0503020203020204" pitchFamily="34" charset="77"/>
            </a:endParaRPr>
          </a:p>
        </p:txBody>
      </p:sp>
      <p:sp>
        <p:nvSpPr>
          <p:cNvPr id="75" name="Oval 74">
            <a:extLst>
              <a:ext uri="{FF2B5EF4-FFF2-40B4-BE49-F238E27FC236}">
                <a16:creationId xmlns:a16="http://schemas.microsoft.com/office/drawing/2014/main" id="{2A45F4F5-2B37-9AE6-0F4D-34AEA6701C17}"/>
              </a:ext>
            </a:extLst>
          </p:cNvPr>
          <p:cNvSpPr/>
          <p:nvPr/>
        </p:nvSpPr>
        <p:spPr>
          <a:xfrm>
            <a:off x="704528" y="1875072"/>
            <a:ext cx="509596" cy="401800"/>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bg1"/>
              </a:solidFill>
              <a:latin typeface="PT Sans" panose="020B0503020203020204" pitchFamily="34" charset="77"/>
            </a:endParaRPr>
          </a:p>
        </p:txBody>
      </p:sp>
      <p:sp>
        <p:nvSpPr>
          <p:cNvPr id="76" name="Textfeld 75">
            <a:extLst>
              <a:ext uri="{FF2B5EF4-FFF2-40B4-BE49-F238E27FC236}">
                <a16:creationId xmlns:a16="http://schemas.microsoft.com/office/drawing/2014/main" id="{7E88D471-8766-1CF9-47BF-7B9A9E6B0D60}"/>
              </a:ext>
            </a:extLst>
          </p:cNvPr>
          <p:cNvSpPr txBox="1"/>
          <p:nvPr/>
        </p:nvSpPr>
        <p:spPr>
          <a:xfrm>
            <a:off x="1496616" y="1641422"/>
            <a:ext cx="2669320" cy="276999"/>
          </a:xfrm>
          <a:prstGeom prst="rect">
            <a:avLst/>
          </a:prstGeom>
          <a:noFill/>
          <a:ln>
            <a:noFill/>
          </a:ln>
        </p:spPr>
        <p:txBody>
          <a:bodyPr wrap="none" rtlCol="0">
            <a:spAutoFit/>
          </a:bodyPr>
          <a:lstStyle/>
          <a:p>
            <a:r>
              <a:rPr lang="de-DE" sz="1200" dirty="0" err="1">
                <a:solidFill>
                  <a:schemeClr val="accent1"/>
                </a:solidFill>
                <a:latin typeface="PT Sans" panose="020B0503020203020204" pitchFamily="34" charset="77"/>
              </a:rPr>
              <a:t>Commissions</a:t>
            </a:r>
            <a:r>
              <a:rPr lang="de-DE" sz="1200" dirty="0">
                <a:solidFill>
                  <a:schemeClr val="accent1"/>
                </a:solidFill>
                <a:latin typeface="PT Sans" panose="020B0503020203020204" pitchFamily="34" charset="77"/>
              </a:rPr>
              <a:t> &amp; </a:t>
            </a:r>
            <a:r>
              <a:rPr lang="de-DE" sz="1200" dirty="0" err="1">
                <a:solidFill>
                  <a:schemeClr val="accent1"/>
                </a:solidFill>
                <a:latin typeface="PT Sans" panose="020B0503020203020204" pitchFamily="34" charset="77"/>
              </a:rPr>
              <a:t>Parliamentary</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groups</a:t>
            </a:r>
            <a:endParaRPr lang="de-DE" sz="1200" dirty="0">
              <a:solidFill>
                <a:schemeClr val="accent1"/>
              </a:solidFill>
              <a:latin typeface="PT Sans" panose="020B0503020203020204" pitchFamily="34" charset="77"/>
            </a:endParaRPr>
          </a:p>
        </p:txBody>
      </p:sp>
      <p:sp>
        <p:nvSpPr>
          <p:cNvPr id="77" name="Oval 76">
            <a:extLst>
              <a:ext uri="{FF2B5EF4-FFF2-40B4-BE49-F238E27FC236}">
                <a16:creationId xmlns:a16="http://schemas.microsoft.com/office/drawing/2014/main" id="{BF761C94-9C36-2863-8407-072A2745BDDA}"/>
              </a:ext>
            </a:extLst>
          </p:cNvPr>
          <p:cNvSpPr/>
          <p:nvPr/>
        </p:nvSpPr>
        <p:spPr>
          <a:xfrm>
            <a:off x="1568624"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de-DE" sz="500" b="0" dirty="0">
                <a:solidFill>
                  <a:schemeClr val="bg1"/>
                </a:solidFill>
                <a:latin typeface="PT Sans" panose="020B0503020203020204" pitchFamily="34" charset="77"/>
              </a:rPr>
              <a:t>WBK</a:t>
            </a:r>
          </a:p>
        </p:txBody>
      </p:sp>
      <p:sp>
        <p:nvSpPr>
          <p:cNvPr id="78" name="Oval 77">
            <a:extLst>
              <a:ext uri="{FF2B5EF4-FFF2-40B4-BE49-F238E27FC236}">
                <a16:creationId xmlns:a16="http://schemas.microsoft.com/office/drawing/2014/main" id="{009AF5BE-1019-CEC8-564C-7E173423B753}"/>
              </a:ext>
            </a:extLst>
          </p:cNvPr>
          <p:cNvSpPr/>
          <p:nvPr/>
        </p:nvSpPr>
        <p:spPr>
          <a:xfrm>
            <a:off x="1911383"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RK</a:t>
            </a:r>
          </a:p>
        </p:txBody>
      </p:sp>
      <p:sp>
        <p:nvSpPr>
          <p:cNvPr id="79" name="Oval 78">
            <a:extLst>
              <a:ext uri="{FF2B5EF4-FFF2-40B4-BE49-F238E27FC236}">
                <a16:creationId xmlns:a16="http://schemas.microsoft.com/office/drawing/2014/main" id="{9D37C5EB-3301-B671-2EFF-149CA9B4FA25}"/>
              </a:ext>
            </a:extLst>
          </p:cNvPr>
          <p:cNvSpPr/>
          <p:nvPr/>
        </p:nvSpPr>
        <p:spPr>
          <a:xfrm>
            <a:off x="2254142"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FK</a:t>
            </a:r>
          </a:p>
        </p:txBody>
      </p:sp>
      <p:sp>
        <p:nvSpPr>
          <p:cNvPr id="80" name="Oval 79">
            <a:extLst>
              <a:ext uri="{FF2B5EF4-FFF2-40B4-BE49-F238E27FC236}">
                <a16:creationId xmlns:a16="http://schemas.microsoft.com/office/drawing/2014/main" id="{0FAD2F26-C25E-F062-163E-A6F92D6F0800}"/>
              </a:ext>
            </a:extLst>
          </p:cNvPr>
          <p:cNvSpPr/>
          <p:nvPr/>
        </p:nvSpPr>
        <p:spPr>
          <a:xfrm>
            <a:off x="2611330"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APK</a:t>
            </a:r>
          </a:p>
        </p:txBody>
      </p:sp>
      <p:sp>
        <p:nvSpPr>
          <p:cNvPr id="81" name="Oval 80">
            <a:extLst>
              <a:ext uri="{FF2B5EF4-FFF2-40B4-BE49-F238E27FC236}">
                <a16:creationId xmlns:a16="http://schemas.microsoft.com/office/drawing/2014/main" id="{E1804EBE-75ED-AF7F-BBB8-90D5FCCBC833}"/>
              </a:ext>
            </a:extLst>
          </p:cNvPr>
          <p:cNvSpPr/>
          <p:nvPr/>
        </p:nvSpPr>
        <p:spPr>
          <a:xfrm>
            <a:off x="2954089"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err="1">
                <a:solidFill>
                  <a:schemeClr val="bg1"/>
                </a:solidFill>
                <a:latin typeface="PT Sans" panose="020B0503020203020204" pitchFamily="34" charset="77"/>
              </a:rPr>
              <a:t>KuJ</a:t>
            </a:r>
            <a:endParaRPr lang="de-DE" sz="500" b="0" dirty="0">
              <a:solidFill>
                <a:schemeClr val="bg1"/>
              </a:solidFill>
              <a:latin typeface="PT Sans" panose="020B0503020203020204" pitchFamily="34" charset="77"/>
            </a:endParaRPr>
          </a:p>
        </p:txBody>
      </p:sp>
      <p:sp>
        <p:nvSpPr>
          <p:cNvPr id="82" name="Oval 81">
            <a:extLst>
              <a:ext uri="{FF2B5EF4-FFF2-40B4-BE49-F238E27FC236}">
                <a16:creationId xmlns:a16="http://schemas.microsoft.com/office/drawing/2014/main" id="{D476FA28-2DD8-69B9-CFB0-64BC4F3ACE69}"/>
              </a:ext>
            </a:extLst>
          </p:cNvPr>
          <p:cNvSpPr/>
          <p:nvPr/>
        </p:nvSpPr>
        <p:spPr>
          <a:xfrm>
            <a:off x="3296848" y="198708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F</a:t>
            </a:r>
          </a:p>
        </p:txBody>
      </p:sp>
      <p:sp>
        <p:nvSpPr>
          <p:cNvPr id="83" name="Textfeld 82">
            <a:extLst>
              <a:ext uri="{FF2B5EF4-FFF2-40B4-BE49-F238E27FC236}">
                <a16:creationId xmlns:a16="http://schemas.microsoft.com/office/drawing/2014/main" id="{71BECF58-60B0-88B2-E85B-AB7253009317}"/>
              </a:ext>
            </a:extLst>
          </p:cNvPr>
          <p:cNvSpPr txBox="1"/>
          <p:nvPr/>
        </p:nvSpPr>
        <p:spPr>
          <a:xfrm>
            <a:off x="2267113" y="2492896"/>
            <a:ext cx="1173719"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Federal Offices</a:t>
            </a:r>
          </a:p>
        </p:txBody>
      </p:sp>
      <p:sp>
        <p:nvSpPr>
          <p:cNvPr id="84" name="Oval 83">
            <a:extLst>
              <a:ext uri="{FF2B5EF4-FFF2-40B4-BE49-F238E27FC236}">
                <a16:creationId xmlns:a16="http://schemas.microsoft.com/office/drawing/2014/main" id="{0F022EE2-3210-49B8-3047-300EB12093DA}"/>
              </a:ext>
            </a:extLst>
          </p:cNvPr>
          <p:cNvSpPr/>
          <p:nvPr/>
        </p:nvSpPr>
        <p:spPr>
          <a:xfrm>
            <a:off x="1568624"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SEM</a:t>
            </a:r>
          </a:p>
        </p:txBody>
      </p:sp>
      <p:sp>
        <p:nvSpPr>
          <p:cNvPr id="85" name="Oval 84">
            <a:extLst>
              <a:ext uri="{FF2B5EF4-FFF2-40B4-BE49-F238E27FC236}">
                <a16:creationId xmlns:a16="http://schemas.microsoft.com/office/drawing/2014/main" id="{6826A8BA-84A0-8BA9-015E-C4FA1CA6C593}"/>
              </a:ext>
            </a:extLst>
          </p:cNvPr>
          <p:cNvSpPr/>
          <p:nvPr/>
        </p:nvSpPr>
        <p:spPr>
          <a:xfrm>
            <a:off x="1911383"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BA S</a:t>
            </a:r>
          </a:p>
        </p:txBody>
      </p:sp>
      <p:sp>
        <p:nvSpPr>
          <p:cNvPr id="86" name="Oval 85">
            <a:extLst>
              <a:ext uri="{FF2B5EF4-FFF2-40B4-BE49-F238E27FC236}">
                <a16:creationId xmlns:a16="http://schemas.microsoft.com/office/drawing/2014/main" id="{1E2E1A47-8E1E-7391-AC44-617D4074039C}"/>
              </a:ext>
            </a:extLst>
          </p:cNvPr>
          <p:cNvSpPr/>
          <p:nvPr/>
        </p:nvSpPr>
        <p:spPr>
          <a:xfrm>
            <a:off x="2254142"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BJ</a:t>
            </a:r>
          </a:p>
        </p:txBody>
      </p:sp>
      <p:sp>
        <p:nvSpPr>
          <p:cNvPr id="87" name="Oval 86">
            <a:extLst>
              <a:ext uri="{FF2B5EF4-FFF2-40B4-BE49-F238E27FC236}">
                <a16:creationId xmlns:a16="http://schemas.microsoft.com/office/drawing/2014/main" id="{CB983645-68E7-76BA-5A72-8837A0E85CB8}"/>
              </a:ext>
            </a:extLst>
          </p:cNvPr>
          <p:cNvSpPr/>
          <p:nvPr/>
        </p:nvSpPr>
        <p:spPr>
          <a:xfrm>
            <a:off x="2611330"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BAG</a:t>
            </a:r>
          </a:p>
        </p:txBody>
      </p:sp>
      <p:sp>
        <p:nvSpPr>
          <p:cNvPr id="88" name="Oval 87">
            <a:extLst>
              <a:ext uri="{FF2B5EF4-FFF2-40B4-BE49-F238E27FC236}">
                <a16:creationId xmlns:a16="http://schemas.microsoft.com/office/drawing/2014/main" id="{0F70DF2A-1940-8F6C-1D74-E221EB66A446}"/>
              </a:ext>
            </a:extLst>
          </p:cNvPr>
          <p:cNvSpPr/>
          <p:nvPr/>
        </p:nvSpPr>
        <p:spPr>
          <a:xfrm>
            <a:off x="2954089" y="2766549"/>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BSV</a:t>
            </a:r>
          </a:p>
        </p:txBody>
      </p:sp>
      <p:sp>
        <p:nvSpPr>
          <p:cNvPr id="89" name="Textfeld 88">
            <a:extLst>
              <a:ext uri="{FF2B5EF4-FFF2-40B4-BE49-F238E27FC236}">
                <a16:creationId xmlns:a16="http://schemas.microsoft.com/office/drawing/2014/main" id="{B16B56E4-2075-C643-3A23-B940E0A2B868}"/>
              </a:ext>
            </a:extLst>
          </p:cNvPr>
          <p:cNvSpPr txBox="1"/>
          <p:nvPr/>
        </p:nvSpPr>
        <p:spPr>
          <a:xfrm>
            <a:off x="632520" y="3152001"/>
            <a:ext cx="2715359" cy="276999"/>
          </a:xfrm>
          <a:prstGeom prst="rect">
            <a:avLst/>
          </a:prstGeom>
          <a:noFill/>
          <a:ln>
            <a:noFill/>
          </a:ln>
        </p:spPr>
        <p:txBody>
          <a:bodyPr wrap="none" rtlCol="0">
            <a:spAutoFit/>
          </a:bodyPr>
          <a:lstStyle/>
          <a:p>
            <a:r>
              <a:rPr lang="de-DE" sz="1200" dirty="0">
                <a:solidFill>
                  <a:schemeClr val="accent1"/>
                </a:solidFill>
                <a:latin typeface="PT Sans" panose="020B0503020203020204" pitchFamily="34" charset="77"/>
              </a:rPr>
              <a:t>Regional – </a:t>
            </a:r>
            <a:r>
              <a:rPr lang="de-DE" sz="1200" dirty="0" err="1">
                <a:solidFill>
                  <a:schemeClr val="accent1"/>
                </a:solidFill>
                <a:latin typeface="PT Sans" panose="020B0503020203020204" pitchFamily="34" charset="77"/>
              </a:rPr>
              <a:t>Conferences</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of</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the</a:t>
            </a:r>
            <a:r>
              <a:rPr lang="de-DE" sz="1200" dirty="0">
                <a:solidFill>
                  <a:schemeClr val="accent1"/>
                </a:solidFill>
                <a:latin typeface="PT Sans" panose="020B0503020203020204" pitchFamily="34" charset="77"/>
              </a:rPr>
              <a:t> </a:t>
            </a:r>
            <a:r>
              <a:rPr lang="de-DE" sz="1200" dirty="0" err="1">
                <a:solidFill>
                  <a:schemeClr val="accent1"/>
                </a:solidFill>
                <a:latin typeface="PT Sans" panose="020B0503020203020204" pitchFamily="34" charset="77"/>
              </a:rPr>
              <a:t>cantons</a:t>
            </a:r>
            <a:endParaRPr lang="de-DE" sz="1200" dirty="0">
              <a:solidFill>
                <a:schemeClr val="accent1"/>
              </a:solidFill>
              <a:latin typeface="PT Sans" panose="020B0503020203020204" pitchFamily="34" charset="77"/>
            </a:endParaRPr>
          </a:p>
        </p:txBody>
      </p:sp>
      <p:sp>
        <p:nvSpPr>
          <p:cNvPr id="90" name="Oval 89">
            <a:extLst>
              <a:ext uri="{FF2B5EF4-FFF2-40B4-BE49-F238E27FC236}">
                <a16:creationId xmlns:a16="http://schemas.microsoft.com/office/drawing/2014/main" id="{1DE100E0-223C-5303-4066-6FEEE2339EC5}"/>
              </a:ext>
            </a:extLst>
          </p:cNvPr>
          <p:cNvSpPr/>
          <p:nvPr/>
        </p:nvSpPr>
        <p:spPr>
          <a:xfrm>
            <a:off x="704528"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SODK</a:t>
            </a:r>
          </a:p>
        </p:txBody>
      </p:sp>
      <p:sp>
        <p:nvSpPr>
          <p:cNvPr id="91" name="Oval 90">
            <a:extLst>
              <a:ext uri="{FF2B5EF4-FFF2-40B4-BE49-F238E27FC236}">
                <a16:creationId xmlns:a16="http://schemas.microsoft.com/office/drawing/2014/main" id="{7F56FA65-F4B8-24B4-486D-4002F98DD2B3}"/>
              </a:ext>
            </a:extLst>
          </p:cNvPr>
          <p:cNvSpPr/>
          <p:nvPr/>
        </p:nvSpPr>
        <p:spPr>
          <a:xfrm>
            <a:off x="1047287"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KOK ES</a:t>
            </a:r>
          </a:p>
        </p:txBody>
      </p:sp>
      <p:sp>
        <p:nvSpPr>
          <p:cNvPr id="92" name="Oval 91">
            <a:extLst>
              <a:ext uri="{FF2B5EF4-FFF2-40B4-BE49-F238E27FC236}">
                <a16:creationId xmlns:a16="http://schemas.microsoft.com/office/drawing/2014/main" id="{E7763E4C-883B-EF96-AC67-EA40DE4802E6}"/>
              </a:ext>
            </a:extLst>
          </p:cNvPr>
          <p:cNvSpPr/>
          <p:nvPr/>
        </p:nvSpPr>
        <p:spPr>
          <a:xfrm>
            <a:off x="1390046"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KKJP</a:t>
            </a:r>
          </a:p>
        </p:txBody>
      </p:sp>
      <p:sp>
        <p:nvSpPr>
          <p:cNvPr id="93" name="Oval 92">
            <a:extLst>
              <a:ext uri="{FF2B5EF4-FFF2-40B4-BE49-F238E27FC236}">
                <a16:creationId xmlns:a16="http://schemas.microsoft.com/office/drawing/2014/main" id="{24D4BB64-6A8A-08C7-16E4-487D669B6E92}"/>
              </a:ext>
            </a:extLst>
          </p:cNvPr>
          <p:cNvSpPr/>
          <p:nvPr/>
        </p:nvSpPr>
        <p:spPr>
          <a:xfrm>
            <a:off x="1747234"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GDK</a:t>
            </a:r>
          </a:p>
        </p:txBody>
      </p:sp>
      <p:sp>
        <p:nvSpPr>
          <p:cNvPr id="94" name="Ring 93">
            <a:extLst>
              <a:ext uri="{FF2B5EF4-FFF2-40B4-BE49-F238E27FC236}">
                <a16:creationId xmlns:a16="http://schemas.microsoft.com/office/drawing/2014/main" id="{1F4B4E8A-7B72-6911-CFEC-B9D77F74126B}"/>
              </a:ext>
            </a:extLst>
          </p:cNvPr>
          <p:cNvSpPr/>
          <p:nvPr/>
        </p:nvSpPr>
        <p:spPr>
          <a:xfrm>
            <a:off x="4192214" y="1735298"/>
            <a:ext cx="1136016" cy="1110368"/>
          </a:xfrm>
          <a:prstGeom prst="donu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chemeClr val="tx1"/>
              </a:solidFill>
            </a:endParaRPr>
          </a:p>
        </p:txBody>
      </p:sp>
      <p:sp>
        <p:nvSpPr>
          <p:cNvPr id="95" name="Oval 94">
            <a:extLst>
              <a:ext uri="{FF2B5EF4-FFF2-40B4-BE49-F238E27FC236}">
                <a16:creationId xmlns:a16="http://schemas.microsoft.com/office/drawing/2014/main" id="{59433C05-ECE7-8413-0683-DB083B413443}"/>
              </a:ext>
            </a:extLst>
          </p:cNvPr>
          <p:cNvSpPr/>
          <p:nvPr/>
        </p:nvSpPr>
        <p:spPr>
          <a:xfrm>
            <a:off x="2089993"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a:solidFill>
                  <a:schemeClr val="bg1"/>
                </a:solidFill>
                <a:latin typeface="PT Sans" panose="020B0503020203020204" pitchFamily="34" charset="77"/>
              </a:rPr>
              <a:t>EDK</a:t>
            </a:r>
          </a:p>
        </p:txBody>
      </p:sp>
      <p:sp>
        <p:nvSpPr>
          <p:cNvPr id="96" name="Oval 95">
            <a:extLst>
              <a:ext uri="{FF2B5EF4-FFF2-40B4-BE49-F238E27FC236}">
                <a16:creationId xmlns:a16="http://schemas.microsoft.com/office/drawing/2014/main" id="{71A046E2-6AC0-B99F-0196-99C3F56B3052}"/>
              </a:ext>
            </a:extLst>
          </p:cNvPr>
          <p:cNvSpPr/>
          <p:nvPr/>
        </p:nvSpPr>
        <p:spPr>
          <a:xfrm>
            <a:off x="2432752" y="3427243"/>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500" b="0" dirty="0" err="1">
                <a:solidFill>
                  <a:schemeClr val="bg1"/>
                </a:solidFill>
                <a:latin typeface="PT Sans" panose="020B0503020203020204" pitchFamily="34" charset="77"/>
              </a:rPr>
              <a:t>KdK</a:t>
            </a:r>
            <a:endParaRPr lang="de-DE" sz="500" b="0" dirty="0">
              <a:solidFill>
                <a:schemeClr val="bg1"/>
              </a:solidFill>
              <a:latin typeface="PT Sans" panose="020B0503020203020204" pitchFamily="34" charset="77"/>
            </a:endParaRPr>
          </a:p>
        </p:txBody>
      </p:sp>
      <p:sp>
        <p:nvSpPr>
          <p:cNvPr id="97" name="Oval 96">
            <a:extLst>
              <a:ext uri="{FF2B5EF4-FFF2-40B4-BE49-F238E27FC236}">
                <a16:creationId xmlns:a16="http://schemas.microsoft.com/office/drawing/2014/main" id="{68252C64-B6C5-E0C0-98E1-663AB3B83D5A}"/>
              </a:ext>
            </a:extLst>
          </p:cNvPr>
          <p:cNvSpPr/>
          <p:nvPr/>
        </p:nvSpPr>
        <p:spPr>
          <a:xfrm>
            <a:off x="4346222" y="1876482"/>
            <a:ext cx="828000" cy="8280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latin typeface="PT Sans" panose="020B0503020203020204" pitchFamily="34" charset="77"/>
              </a:rPr>
              <a:t>OOCR</a:t>
            </a:r>
            <a:br>
              <a:rPr lang="de-DE" sz="1000" dirty="0">
                <a:latin typeface="PT Sans" panose="020B0503020203020204" pitchFamily="34" charset="77"/>
              </a:rPr>
            </a:br>
            <a:r>
              <a:rPr lang="de-DE" sz="1000" dirty="0">
                <a:latin typeface="PT Sans" panose="020B0503020203020204" pitchFamily="34" charset="77"/>
              </a:rPr>
              <a:t>CH</a:t>
            </a:r>
            <a:endParaRPr lang="de-DE" sz="700" dirty="0">
              <a:latin typeface="PT Sans" panose="020B0503020203020204" pitchFamily="34" charset="77"/>
            </a:endParaRPr>
          </a:p>
        </p:txBody>
      </p:sp>
      <p:sp>
        <p:nvSpPr>
          <p:cNvPr id="98" name="Legende mit Linie (1) 97">
            <a:extLst>
              <a:ext uri="{FF2B5EF4-FFF2-40B4-BE49-F238E27FC236}">
                <a16:creationId xmlns:a16="http://schemas.microsoft.com/office/drawing/2014/main" id="{9FF9D05A-2227-39A7-8784-BB9D9AC29B2E}"/>
              </a:ext>
            </a:extLst>
          </p:cNvPr>
          <p:cNvSpPr/>
          <p:nvPr/>
        </p:nvSpPr>
        <p:spPr>
          <a:xfrm>
            <a:off x="4762049" y="3314385"/>
            <a:ext cx="954487" cy="434510"/>
          </a:xfrm>
          <a:prstGeom prst="borderCallout1">
            <a:avLst>
              <a:gd name="adj1" fmla="val 18750"/>
              <a:gd name="adj2" fmla="val -8333"/>
              <a:gd name="adj3" fmla="val -127282"/>
              <a:gd name="adj4" fmla="val 31419"/>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de-CH" sz="900" dirty="0">
                <a:solidFill>
                  <a:schemeClr val="accent5"/>
                </a:solidFill>
              </a:rPr>
              <a:t>Independence</a:t>
            </a:r>
          </a:p>
        </p:txBody>
      </p:sp>
      <p:sp>
        <p:nvSpPr>
          <p:cNvPr id="111" name="Oval 110">
            <a:extLst>
              <a:ext uri="{FF2B5EF4-FFF2-40B4-BE49-F238E27FC236}">
                <a16:creationId xmlns:a16="http://schemas.microsoft.com/office/drawing/2014/main" id="{3EA5E619-6823-5794-F5E7-1538DA38298D}"/>
              </a:ext>
            </a:extLst>
          </p:cNvPr>
          <p:cNvSpPr/>
          <p:nvPr/>
        </p:nvSpPr>
        <p:spPr>
          <a:xfrm>
            <a:off x="1568624"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2" name="Oval 111">
            <a:extLst>
              <a:ext uri="{FF2B5EF4-FFF2-40B4-BE49-F238E27FC236}">
                <a16:creationId xmlns:a16="http://schemas.microsoft.com/office/drawing/2014/main" id="{C862FD0F-4B3E-9E60-5D0A-4245981F926E}"/>
              </a:ext>
            </a:extLst>
          </p:cNvPr>
          <p:cNvSpPr/>
          <p:nvPr/>
        </p:nvSpPr>
        <p:spPr>
          <a:xfrm>
            <a:off x="1870252"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13" name="Oval 112">
            <a:extLst>
              <a:ext uri="{FF2B5EF4-FFF2-40B4-BE49-F238E27FC236}">
                <a16:creationId xmlns:a16="http://schemas.microsoft.com/office/drawing/2014/main" id="{DDB1E541-A12D-BF4D-D323-BD44F5E14ACE}"/>
              </a:ext>
            </a:extLst>
          </p:cNvPr>
          <p:cNvSpPr/>
          <p:nvPr/>
        </p:nvSpPr>
        <p:spPr>
          <a:xfrm>
            <a:off x="2491156"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14" name="Oval 113">
            <a:extLst>
              <a:ext uri="{FF2B5EF4-FFF2-40B4-BE49-F238E27FC236}">
                <a16:creationId xmlns:a16="http://schemas.microsoft.com/office/drawing/2014/main" id="{C8761F15-6E33-20E3-4CB6-C1CADA2D1490}"/>
              </a:ext>
            </a:extLst>
          </p:cNvPr>
          <p:cNvSpPr/>
          <p:nvPr/>
        </p:nvSpPr>
        <p:spPr>
          <a:xfrm>
            <a:off x="2792784"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15" name="Oval 114">
            <a:extLst>
              <a:ext uri="{FF2B5EF4-FFF2-40B4-BE49-F238E27FC236}">
                <a16:creationId xmlns:a16="http://schemas.microsoft.com/office/drawing/2014/main" id="{84A34A07-BE7B-BF28-76E0-A4C6C776CA31}"/>
              </a:ext>
            </a:extLst>
          </p:cNvPr>
          <p:cNvSpPr/>
          <p:nvPr/>
        </p:nvSpPr>
        <p:spPr>
          <a:xfrm>
            <a:off x="6465192"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6" name="Oval 115">
            <a:extLst>
              <a:ext uri="{FF2B5EF4-FFF2-40B4-BE49-F238E27FC236}">
                <a16:creationId xmlns:a16="http://schemas.microsoft.com/office/drawing/2014/main" id="{AFCF4BE0-6DF5-C765-8B24-904AB06DED11}"/>
              </a:ext>
            </a:extLst>
          </p:cNvPr>
          <p:cNvSpPr/>
          <p:nvPr/>
        </p:nvSpPr>
        <p:spPr>
          <a:xfrm>
            <a:off x="7041256"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7" name="Oval 116">
            <a:extLst>
              <a:ext uri="{FF2B5EF4-FFF2-40B4-BE49-F238E27FC236}">
                <a16:creationId xmlns:a16="http://schemas.microsoft.com/office/drawing/2014/main" id="{0FFF36BF-1177-7B93-51C7-68B7C431C17E}"/>
              </a:ext>
            </a:extLst>
          </p:cNvPr>
          <p:cNvSpPr/>
          <p:nvPr/>
        </p:nvSpPr>
        <p:spPr>
          <a:xfrm>
            <a:off x="7617320"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sp>
        <p:nvSpPr>
          <p:cNvPr id="118" name="Oval 117">
            <a:extLst>
              <a:ext uri="{FF2B5EF4-FFF2-40B4-BE49-F238E27FC236}">
                <a16:creationId xmlns:a16="http://schemas.microsoft.com/office/drawing/2014/main" id="{BCEEBE64-1275-B427-AF27-0E8B875A3AA5}"/>
              </a:ext>
            </a:extLst>
          </p:cNvPr>
          <p:cNvSpPr/>
          <p:nvPr/>
        </p:nvSpPr>
        <p:spPr>
          <a:xfrm>
            <a:off x="8841432" y="4939411"/>
            <a:ext cx="216000" cy="217781"/>
          </a:xfrm>
          <a:prstGeom prst="ellipse">
            <a:avLst/>
          </a:prstGeom>
          <a:solidFill>
            <a:schemeClr val="accent1"/>
          </a:solidFill>
          <a:ln w="28575">
            <a:solidFill>
              <a:schemeClr val="accent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latin typeface="PT Sans" panose="020B0503020203020204" pitchFamily="34" charset="77"/>
            </a:endParaRPr>
          </a:p>
        </p:txBody>
      </p:sp>
      <p:cxnSp>
        <p:nvCxnSpPr>
          <p:cNvPr id="119" name="Gerade Verbindung mit Pfeil 118">
            <a:extLst>
              <a:ext uri="{FF2B5EF4-FFF2-40B4-BE49-F238E27FC236}">
                <a16:creationId xmlns:a16="http://schemas.microsoft.com/office/drawing/2014/main" id="{D554F2B4-F4ED-6F01-2D02-34BA0A4CA86F}"/>
              </a:ext>
            </a:extLst>
          </p:cNvPr>
          <p:cNvCxnSpPr>
            <a:cxnSpLocks/>
            <a:stCxn id="97" idx="4"/>
          </p:cNvCxnSpPr>
          <p:nvPr/>
        </p:nvCxnSpPr>
        <p:spPr>
          <a:xfrm flipH="1">
            <a:off x="3189417" y="2704482"/>
            <a:ext cx="1570805" cy="1284278"/>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20" name="Oval 119">
            <a:extLst>
              <a:ext uri="{FF2B5EF4-FFF2-40B4-BE49-F238E27FC236}">
                <a16:creationId xmlns:a16="http://schemas.microsoft.com/office/drawing/2014/main" id="{2A1F6C6D-26E1-AB8F-4F60-D4CF7CFF213A}"/>
              </a:ext>
            </a:extLst>
          </p:cNvPr>
          <p:cNvSpPr/>
          <p:nvPr/>
        </p:nvSpPr>
        <p:spPr>
          <a:xfrm>
            <a:off x="2075564"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BS</a:t>
            </a:r>
          </a:p>
        </p:txBody>
      </p:sp>
      <p:sp>
        <p:nvSpPr>
          <p:cNvPr id="121" name="Oval 120">
            <a:extLst>
              <a:ext uri="{FF2B5EF4-FFF2-40B4-BE49-F238E27FC236}">
                <a16:creationId xmlns:a16="http://schemas.microsoft.com/office/drawing/2014/main" id="{853CA3AF-4F0C-9EBC-F914-BD41B0B73876}"/>
              </a:ext>
            </a:extLst>
          </p:cNvPr>
          <p:cNvSpPr/>
          <p:nvPr/>
        </p:nvSpPr>
        <p:spPr>
          <a:xfrm>
            <a:off x="5503154"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2" name="Oval 121">
            <a:extLst>
              <a:ext uri="{FF2B5EF4-FFF2-40B4-BE49-F238E27FC236}">
                <a16:creationId xmlns:a16="http://schemas.microsoft.com/office/drawing/2014/main" id="{261E6ACF-1A0B-4FBF-9512-A04DC2AAD003}"/>
              </a:ext>
            </a:extLst>
          </p:cNvPr>
          <p:cNvSpPr/>
          <p:nvPr/>
        </p:nvSpPr>
        <p:spPr>
          <a:xfrm>
            <a:off x="5160395"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3" name="Oval 122">
            <a:extLst>
              <a:ext uri="{FF2B5EF4-FFF2-40B4-BE49-F238E27FC236}">
                <a16:creationId xmlns:a16="http://schemas.microsoft.com/office/drawing/2014/main" id="{ECBEE13F-233D-1CC8-DAC5-058036FD9605}"/>
              </a:ext>
            </a:extLst>
          </p:cNvPr>
          <p:cNvSpPr/>
          <p:nvPr/>
        </p:nvSpPr>
        <p:spPr>
          <a:xfrm>
            <a:off x="4817636"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4" name="Oval 123">
            <a:extLst>
              <a:ext uri="{FF2B5EF4-FFF2-40B4-BE49-F238E27FC236}">
                <a16:creationId xmlns:a16="http://schemas.microsoft.com/office/drawing/2014/main" id="{634A101A-3C44-2FD1-A10A-BD8FBB2A5DAA}"/>
              </a:ext>
            </a:extLst>
          </p:cNvPr>
          <p:cNvSpPr/>
          <p:nvPr/>
        </p:nvSpPr>
        <p:spPr>
          <a:xfrm>
            <a:off x="4474877"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5" name="Oval 124">
            <a:extLst>
              <a:ext uri="{FF2B5EF4-FFF2-40B4-BE49-F238E27FC236}">
                <a16:creationId xmlns:a16="http://schemas.microsoft.com/office/drawing/2014/main" id="{E26344EC-9D34-5995-8798-F5DC95D1F59F}"/>
              </a:ext>
            </a:extLst>
          </p:cNvPr>
          <p:cNvSpPr/>
          <p:nvPr/>
        </p:nvSpPr>
        <p:spPr>
          <a:xfrm>
            <a:off x="4132118"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6" name="Oval 125">
            <a:extLst>
              <a:ext uri="{FF2B5EF4-FFF2-40B4-BE49-F238E27FC236}">
                <a16:creationId xmlns:a16="http://schemas.microsoft.com/office/drawing/2014/main" id="{30D741F7-2B38-5733-43B5-629FCB33DA74}"/>
              </a:ext>
            </a:extLst>
          </p:cNvPr>
          <p:cNvSpPr/>
          <p:nvPr/>
        </p:nvSpPr>
        <p:spPr>
          <a:xfrm>
            <a:off x="6874190"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27" name="Oval 126">
            <a:extLst>
              <a:ext uri="{FF2B5EF4-FFF2-40B4-BE49-F238E27FC236}">
                <a16:creationId xmlns:a16="http://schemas.microsoft.com/office/drawing/2014/main" id="{3C8D7308-882F-48CB-7B6E-33E8DF12A007}"/>
              </a:ext>
            </a:extLst>
          </p:cNvPr>
          <p:cNvSpPr/>
          <p:nvPr/>
        </p:nvSpPr>
        <p:spPr>
          <a:xfrm>
            <a:off x="6531431"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8" name="Oval 127">
            <a:extLst>
              <a:ext uri="{FF2B5EF4-FFF2-40B4-BE49-F238E27FC236}">
                <a16:creationId xmlns:a16="http://schemas.microsoft.com/office/drawing/2014/main" id="{61D96E54-A12F-DDCA-2B3D-A0C4744C842D}"/>
              </a:ext>
            </a:extLst>
          </p:cNvPr>
          <p:cNvSpPr/>
          <p:nvPr/>
        </p:nvSpPr>
        <p:spPr>
          <a:xfrm>
            <a:off x="8245226"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29" name="Oval 128">
            <a:extLst>
              <a:ext uri="{FF2B5EF4-FFF2-40B4-BE49-F238E27FC236}">
                <a16:creationId xmlns:a16="http://schemas.microsoft.com/office/drawing/2014/main" id="{8A9180DF-E50D-0014-9510-2E629DA9E41E}"/>
              </a:ext>
            </a:extLst>
          </p:cNvPr>
          <p:cNvSpPr/>
          <p:nvPr/>
        </p:nvSpPr>
        <p:spPr>
          <a:xfrm>
            <a:off x="7902467"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0" name="Oval 129">
            <a:extLst>
              <a:ext uri="{FF2B5EF4-FFF2-40B4-BE49-F238E27FC236}">
                <a16:creationId xmlns:a16="http://schemas.microsoft.com/office/drawing/2014/main" id="{77A53A17-C404-4249-4EFA-B19D0723E1DD}"/>
              </a:ext>
            </a:extLst>
          </p:cNvPr>
          <p:cNvSpPr/>
          <p:nvPr/>
        </p:nvSpPr>
        <p:spPr>
          <a:xfrm>
            <a:off x="7559708"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1" name="Oval 130">
            <a:extLst>
              <a:ext uri="{FF2B5EF4-FFF2-40B4-BE49-F238E27FC236}">
                <a16:creationId xmlns:a16="http://schemas.microsoft.com/office/drawing/2014/main" id="{78815D07-2467-7278-864F-4AF2B911C9CB}"/>
              </a:ext>
            </a:extLst>
          </p:cNvPr>
          <p:cNvSpPr/>
          <p:nvPr/>
        </p:nvSpPr>
        <p:spPr>
          <a:xfrm>
            <a:off x="704528"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a:solidFill>
                <a:schemeClr val="accent1"/>
              </a:solidFill>
              <a:latin typeface="PT Sans" panose="020B0503020203020204" pitchFamily="34" charset="77"/>
            </a:endParaRPr>
          </a:p>
        </p:txBody>
      </p:sp>
      <p:sp>
        <p:nvSpPr>
          <p:cNvPr id="132" name="Oval 131">
            <a:extLst>
              <a:ext uri="{FF2B5EF4-FFF2-40B4-BE49-F238E27FC236}">
                <a16:creationId xmlns:a16="http://schemas.microsoft.com/office/drawing/2014/main" id="{9DA80997-4154-17A4-9817-71D36B63745C}"/>
              </a:ext>
            </a:extLst>
          </p:cNvPr>
          <p:cNvSpPr/>
          <p:nvPr/>
        </p:nvSpPr>
        <p:spPr>
          <a:xfrm>
            <a:off x="2418323"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3" name="Oval 132">
            <a:extLst>
              <a:ext uri="{FF2B5EF4-FFF2-40B4-BE49-F238E27FC236}">
                <a16:creationId xmlns:a16="http://schemas.microsoft.com/office/drawing/2014/main" id="{A9174727-FE91-73B7-A134-4E2ABBF37C41}"/>
              </a:ext>
            </a:extLst>
          </p:cNvPr>
          <p:cNvSpPr/>
          <p:nvPr/>
        </p:nvSpPr>
        <p:spPr>
          <a:xfrm>
            <a:off x="9273512"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a:solidFill>
                  <a:schemeClr val="accent1"/>
                </a:solidFill>
                <a:latin typeface="PT Sans" panose="020B0503020203020204" pitchFamily="34" charset="77"/>
              </a:rPr>
              <a:t>ZH</a:t>
            </a:r>
          </a:p>
        </p:txBody>
      </p:sp>
      <p:sp>
        <p:nvSpPr>
          <p:cNvPr id="134" name="Oval 133">
            <a:extLst>
              <a:ext uri="{FF2B5EF4-FFF2-40B4-BE49-F238E27FC236}">
                <a16:creationId xmlns:a16="http://schemas.microsoft.com/office/drawing/2014/main" id="{77F6A7F4-27CF-7EC4-B038-730E5CFFAE27}"/>
              </a:ext>
            </a:extLst>
          </p:cNvPr>
          <p:cNvSpPr/>
          <p:nvPr/>
        </p:nvSpPr>
        <p:spPr>
          <a:xfrm>
            <a:off x="1047287"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AR</a:t>
            </a:r>
          </a:p>
        </p:txBody>
      </p:sp>
      <p:sp>
        <p:nvSpPr>
          <p:cNvPr id="135" name="Oval 134">
            <a:extLst>
              <a:ext uri="{FF2B5EF4-FFF2-40B4-BE49-F238E27FC236}">
                <a16:creationId xmlns:a16="http://schemas.microsoft.com/office/drawing/2014/main" id="{91FA3675-1503-8E5C-4DF1-8C3432170553}"/>
              </a:ext>
            </a:extLst>
          </p:cNvPr>
          <p:cNvSpPr/>
          <p:nvPr/>
        </p:nvSpPr>
        <p:spPr>
          <a:xfrm>
            <a:off x="1390046"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AI</a:t>
            </a:r>
          </a:p>
        </p:txBody>
      </p:sp>
      <p:sp>
        <p:nvSpPr>
          <p:cNvPr id="136" name="Oval 135">
            <a:extLst>
              <a:ext uri="{FF2B5EF4-FFF2-40B4-BE49-F238E27FC236}">
                <a16:creationId xmlns:a16="http://schemas.microsoft.com/office/drawing/2014/main" id="{202F1BFC-6006-2E0A-499A-41081184F848}"/>
              </a:ext>
            </a:extLst>
          </p:cNvPr>
          <p:cNvSpPr/>
          <p:nvPr/>
        </p:nvSpPr>
        <p:spPr>
          <a:xfrm>
            <a:off x="1732805"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7" name="Oval 136">
            <a:extLst>
              <a:ext uri="{FF2B5EF4-FFF2-40B4-BE49-F238E27FC236}">
                <a16:creationId xmlns:a16="http://schemas.microsoft.com/office/drawing/2014/main" id="{C80502D2-AE7C-4474-CD8D-00B342C10513}"/>
              </a:ext>
            </a:extLst>
          </p:cNvPr>
          <p:cNvSpPr/>
          <p:nvPr/>
        </p:nvSpPr>
        <p:spPr>
          <a:xfrm>
            <a:off x="3103841"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8" name="Oval 137">
            <a:extLst>
              <a:ext uri="{FF2B5EF4-FFF2-40B4-BE49-F238E27FC236}">
                <a16:creationId xmlns:a16="http://schemas.microsoft.com/office/drawing/2014/main" id="{BB8B0A86-C47C-9B0C-F353-E17EB1F92CC4}"/>
              </a:ext>
            </a:extLst>
          </p:cNvPr>
          <p:cNvSpPr/>
          <p:nvPr/>
        </p:nvSpPr>
        <p:spPr>
          <a:xfrm>
            <a:off x="2761082"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39" name="Oval 138">
            <a:extLst>
              <a:ext uri="{FF2B5EF4-FFF2-40B4-BE49-F238E27FC236}">
                <a16:creationId xmlns:a16="http://schemas.microsoft.com/office/drawing/2014/main" id="{81E71C08-0BBF-A26D-7DA0-3ACF2B3AE125}"/>
              </a:ext>
            </a:extLst>
          </p:cNvPr>
          <p:cNvSpPr/>
          <p:nvPr/>
        </p:nvSpPr>
        <p:spPr>
          <a:xfrm>
            <a:off x="3446600"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GL</a:t>
            </a:r>
          </a:p>
        </p:txBody>
      </p:sp>
      <p:sp>
        <p:nvSpPr>
          <p:cNvPr id="140" name="Oval 139">
            <a:extLst>
              <a:ext uri="{FF2B5EF4-FFF2-40B4-BE49-F238E27FC236}">
                <a16:creationId xmlns:a16="http://schemas.microsoft.com/office/drawing/2014/main" id="{A6E33EDE-3DA7-27D0-6611-EA77807A2A10}"/>
              </a:ext>
            </a:extLst>
          </p:cNvPr>
          <p:cNvSpPr/>
          <p:nvPr/>
        </p:nvSpPr>
        <p:spPr>
          <a:xfrm>
            <a:off x="3789359"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GR</a:t>
            </a:r>
          </a:p>
        </p:txBody>
      </p:sp>
      <p:sp>
        <p:nvSpPr>
          <p:cNvPr id="141" name="Oval 140">
            <a:extLst>
              <a:ext uri="{FF2B5EF4-FFF2-40B4-BE49-F238E27FC236}">
                <a16:creationId xmlns:a16="http://schemas.microsoft.com/office/drawing/2014/main" id="{C8B489F4-5C18-116B-103F-ADD30AC5A334}"/>
              </a:ext>
            </a:extLst>
          </p:cNvPr>
          <p:cNvSpPr/>
          <p:nvPr/>
        </p:nvSpPr>
        <p:spPr>
          <a:xfrm>
            <a:off x="5845913"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SG</a:t>
            </a:r>
          </a:p>
        </p:txBody>
      </p:sp>
      <p:sp>
        <p:nvSpPr>
          <p:cNvPr id="142" name="Oval 141">
            <a:extLst>
              <a:ext uri="{FF2B5EF4-FFF2-40B4-BE49-F238E27FC236}">
                <a16:creationId xmlns:a16="http://schemas.microsoft.com/office/drawing/2014/main" id="{B9E23FA1-CC11-1386-61E0-4011BD3C50CB}"/>
              </a:ext>
            </a:extLst>
          </p:cNvPr>
          <p:cNvSpPr/>
          <p:nvPr/>
        </p:nvSpPr>
        <p:spPr>
          <a:xfrm>
            <a:off x="6188672"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SH</a:t>
            </a:r>
          </a:p>
        </p:txBody>
      </p:sp>
      <p:sp>
        <p:nvSpPr>
          <p:cNvPr id="143" name="Oval 142">
            <a:extLst>
              <a:ext uri="{FF2B5EF4-FFF2-40B4-BE49-F238E27FC236}">
                <a16:creationId xmlns:a16="http://schemas.microsoft.com/office/drawing/2014/main" id="{657CAE12-769C-C37F-D171-3F4E8582CF2A}"/>
              </a:ext>
            </a:extLst>
          </p:cNvPr>
          <p:cNvSpPr/>
          <p:nvPr/>
        </p:nvSpPr>
        <p:spPr>
          <a:xfrm>
            <a:off x="7216949" y="4149080"/>
            <a:ext cx="288000" cy="28978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b="0" dirty="0">
                <a:solidFill>
                  <a:schemeClr val="accent1"/>
                </a:solidFill>
                <a:latin typeface="PT Sans" panose="020B0503020203020204" pitchFamily="34" charset="77"/>
              </a:rPr>
              <a:t>TG</a:t>
            </a:r>
          </a:p>
        </p:txBody>
      </p:sp>
      <p:sp>
        <p:nvSpPr>
          <p:cNvPr id="144" name="Oval 143">
            <a:extLst>
              <a:ext uri="{FF2B5EF4-FFF2-40B4-BE49-F238E27FC236}">
                <a16:creationId xmlns:a16="http://schemas.microsoft.com/office/drawing/2014/main" id="{A53F60DF-75FB-1A68-9E7C-8EB3799A6CB2}"/>
              </a:ext>
            </a:extLst>
          </p:cNvPr>
          <p:cNvSpPr/>
          <p:nvPr/>
        </p:nvSpPr>
        <p:spPr>
          <a:xfrm>
            <a:off x="8930744"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sp>
        <p:nvSpPr>
          <p:cNvPr id="145" name="Oval 144">
            <a:extLst>
              <a:ext uri="{FF2B5EF4-FFF2-40B4-BE49-F238E27FC236}">
                <a16:creationId xmlns:a16="http://schemas.microsoft.com/office/drawing/2014/main" id="{81E10B4E-7A19-0531-B70E-29500C991B0E}"/>
              </a:ext>
            </a:extLst>
          </p:cNvPr>
          <p:cNvSpPr/>
          <p:nvPr/>
        </p:nvSpPr>
        <p:spPr>
          <a:xfrm>
            <a:off x="8587985" y="4149080"/>
            <a:ext cx="288000" cy="289789"/>
          </a:xfrm>
          <a:prstGeom prst="ellipse">
            <a:avLst/>
          </a:prstGeom>
          <a:solidFill>
            <a:schemeClr val="accent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900" b="0">
              <a:solidFill>
                <a:schemeClr val="accent1"/>
              </a:solidFill>
              <a:latin typeface="PT Sans" panose="020B0503020203020204" pitchFamily="34" charset="77"/>
            </a:endParaRPr>
          </a:p>
        </p:txBody>
      </p:sp>
      <p:cxnSp>
        <p:nvCxnSpPr>
          <p:cNvPr id="11" name="Gerade Verbindung mit Pfeil 10">
            <a:extLst>
              <a:ext uri="{FF2B5EF4-FFF2-40B4-BE49-F238E27FC236}">
                <a16:creationId xmlns:a16="http://schemas.microsoft.com/office/drawing/2014/main" id="{8F354D96-0AC4-F9BE-F72B-7390028C779B}"/>
              </a:ext>
            </a:extLst>
          </p:cNvPr>
          <p:cNvCxnSpPr>
            <a:cxnSpLocks/>
            <a:stCxn id="97" idx="6"/>
          </p:cNvCxnSpPr>
          <p:nvPr/>
        </p:nvCxnSpPr>
        <p:spPr>
          <a:xfrm flipH="1">
            <a:off x="3249470" y="2290482"/>
            <a:ext cx="1924752" cy="3158659"/>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616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182&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0&quot;/&gt;&lt;/m_mruColor&gt;&lt;m_mapectfillschemeMRU/&gt;&lt;m_eweekdayFirstOfWeek val=&quot;2&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m_strFormatTime&gt;%d.%m.%Y&lt;/m_strFormatTime&gt;&lt;/m_precDefault&gt;&lt;/CDefaultPrec&gt;&lt;CDefaultPrec id=&quot;3&quot;&gt;&lt;m_precDefault/&gt;&lt;/CDefaultPrec&gt;&lt;CDefaultPrec id=&quot;2&quot;&gt;&lt;m_precDefault&gt;&lt;m_chDecimalSymbol&gt;.&lt;/m_chDecimalSymbol&gt;&lt;m_nGroupingDigits val=&quot;3&quot;/&gt;&lt;m_chGroupingSymbol&gt;'&lt;/m_chGroupingSymbol&gt;&lt;m_chDecimalSymbol17909&gt;.&lt;/m_chDecimalSymbol17909&gt;&lt;m_nGroupingDigits17909 val=&quot;3&quot;/&gt;&lt;m_chGroupingSymbol17909&gt;'&lt;/m_chGroupingSymbol17909&gt;&lt;/m_precDefault&gt;&lt;/CDefaultPrec&gt;&lt;/root&gt;"/>
  <p:tag name="THINKCELLUNDODONOTDELETE" val="234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pKtUDlMEEmTPJjUi4Jpg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_z67T1CmeU2zQM5lT0fG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t.rbkG6oEK7xb90WCi.6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f2zCrmRNUqqSu6GZLACA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MJYx9ZAR0G2WPZEnD83a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dw4l6B6Un06uv4yJ0yp9Z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z5CPzvpBp0i8x.JYa3skv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jCsXXmnrU2eTCOK.ADq1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idcsBTShUmN4ena9L7Me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CpCWhMFn0eXZebY5eN1B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_x7oU6RyGUCT89iLmo6NF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kFzTZt1P90e484pgZ7ZQf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W4SBD.miXEGucdfdvZfNj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kPFsDRezUqg8EbSGQuvR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xP__CTaEgk6q_uSlF1.I5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bRIPZzmkEeeJf6yYGn4t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pGMMjtRfEiyWX1zjfsj_w"/>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iAn_Vorlage_Praesentation">
  <a:themeElements>
    <a:clrScheme name="Warmes Blau">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alathea 1">
        <a:dk1>
          <a:srgbClr val="000000"/>
        </a:dk1>
        <a:lt1>
          <a:srgbClr val="FFFFFF"/>
        </a:lt1>
        <a:dk2>
          <a:srgbClr val="775F55"/>
        </a:dk2>
        <a:lt2>
          <a:srgbClr val="EBDDC3"/>
        </a:lt2>
        <a:accent1>
          <a:srgbClr val="94B6D2"/>
        </a:accent1>
        <a:accent2>
          <a:srgbClr val="DD8047"/>
        </a:accent2>
        <a:accent3>
          <a:srgbClr val="FFFFFF"/>
        </a:accent3>
        <a:accent4>
          <a:srgbClr val="000000"/>
        </a:accent4>
        <a:accent5>
          <a:srgbClr val="C8D7E5"/>
        </a:accent5>
        <a:accent6>
          <a:srgbClr val="C8733F"/>
        </a:accent6>
        <a:hlink>
          <a:srgbClr val="F7B615"/>
        </a:hlink>
        <a:folHlink>
          <a:srgbClr val="704404"/>
        </a:folHlink>
      </a:clrScheme>
      <a:clrMap bg1="lt1" tx1="dk1" bg2="lt2" tx2="dk2" accent1="accent1" accent2="accent2" accent3="accent3" accent4="accent4" accent5="accent5" accent6="accent6" hlink="hlink" folHlink="folHlink"/>
    </a:extraClrScheme>
    <a:extraClrScheme>
      <a:clrScheme name="Galathea 2">
        <a:dk1>
          <a:srgbClr val="000000"/>
        </a:dk1>
        <a:lt1>
          <a:srgbClr val="FFFFFF"/>
        </a:lt1>
        <a:dk2>
          <a:srgbClr val="775F55"/>
        </a:dk2>
        <a:lt2>
          <a:srgbClr val="EBDDC3"/>
        </a:lt2>
        <a:accent1>
          <a:srgbClr val="C0C0C0"/>
        </a:accent1>
        <a:accent2>
          <a:srgbClr val="DD8047"/>
        </a:accent2>
        <a:accent3>
          <a:srgbClr val="FFFFFF"/>
        </a:accent3>
        <a:accent4>
          <a:srgbClr val="000000"/>
        </a:accent4>
        <a:accent5>
          <a:srgbClr val="DCDCDC"/>
        </a:accent5>
        <a:accent6>
          <a:srgbClr val="C8733F"/>
        </a:accent6>
        <a:hlink>
          <a:srgbClr val="F7B615"/>
        </a:hlink>
        <a:folHlink>
          <a:srgbClr val="70440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SKR_Praesentation_Vorlage_v00_20200204" id="{AF2E35A3-29B1-9C45-A515-BF5A6B1C3B18}" vid="{E341D795-3F4A-C440-9305-6B4E2A42006A}"/>
    </a:ext>
  </a:extLst>
</a:theme>
</file>

<file path=ppt/theme/theme2.xml><?xml version="1.0" encoding="utf-8"?>
<a:theme xmlns:a="http://schemas.openxmlformats.org/drawingml/2006/main" name="1_KiAn_Vorlage_Praesentation">
  <a:themeElements>
    <a:clrScheme name="Warmes Blau">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alathea 1">
        <a:dk1>
          <a:srgbClr val="000000"/>
        </a:dk1>
        <a:lt1>
          <a:srgbClr val="FFFFFF"/>
        </a:lt1>
        <a:dk2>
          <a:srgbClr val="775F55"/>
        </a:dk2>
        <a:lt2>
          <a:srgbClr val="EBDDC3"/>
        </a:lt2>
        <a:accent1>
          <a:srgbClr val="94B6D2"/>
        </a:accent1>
        <a:accent2>
          <a:srgbClr val="DD8047"/>
        </a:accent2>
        <a:accent3>
          <a:srgbClr val="FFFFFF"/>
        </a:accent3>
        <a:accent4>
          <a:srgbClr val="000000"/>
        </a:accent4>
        <a:accent5>
          <a:srgbClr val="C8D7E5"/>
        </a:accent5>
        <a:accent6>
          <a:srgbClr val="C8733F"/>
        </a:accent6>
        <a:hlink>
          <a:srgbClr val="F7B615"/>
        </a:hlink>
        <a:folHlink>
          <a:srgbClr val="704404"/>
        </a:folHlink>
      </a:clrScheme>
      <a:clrMap bg1="lt1" tx1="dk1" bg2="lt2" tx2="dk2" accent1="accent1" accent2="accent2" accent3="accent3" accent4="accent4" accent5="accent5" accent6="accent6" hlink="hlink" folHlink="folHlink"/>
    </a:extraClrScheme>
    <a:extraClrScheme>
      <a:clrScheme name="Galathea 2">
        <a:dk1>
          <a:srgbClr val="000000"/>
        </a:dk1>
        <a:lt1>
          <a:srgbClr val="FFFFFF"/>
        </a:lt1>
        <a:dk2>
          <a:srgbClr val="775F55"/>
        </a:dk2>
        <a:lt2>
          <a:srgbClr val="EBDDC3"/>
        </a:lt2>
        <a:accent1>
          <a:srgbClr val="C0C0C0"/>
        </a:accent1>
        <a:accent2>
          <a:srgbClr val="DD8047"/>
        </a:accent2>
        <a:accent3>
          <a:srgbClr val="FFFFFF"/>
        </a:accent3>
        <a:accent4>
          <a:srgbClr val="000000"/>
        </a:accent4>
        <a:accent5>
          <a:srgbClr val="DCDCDC"/>
        </a:accent5>
        <a:accent6>
          <a:srgbClr val="C8733F"/>
        </a:accent6>
        <a:hlink>
          <a:srgbClr val="F7B615"/>
        </a:hlink>
        <a:folHlink>
          <a:srgbClr val="70440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SKR_Praesentation_Vorlage_v00_20200204" id="{AF2E35A3-29B1-9C45-A515-BF5A6B1C3B18}" vid="{E341D795-3F4A-C440-9305-6B4E2A42006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197969B9303514992BB3E3466C53455" ma:contentTypeVersion="17" ma:contentTypeDescription="Ein neues Dokument erstellen." ma:contentTypeScope="" ma:versionID="7476f1e83a3c66326174e63fa14c6c8d">
  <xsd:schema xmlns:xsd="http://www.w3.org/2001/XMLSchema" xmlns:xs="http://www.w3.org/2001/XMLSchema" xmlns:p="http://schemas.microsoft.com/office/2006/metadata/properties" xmlns:ns2="32202cee-892b-42ce-8ff1-89f4bbf48175" xmlns:ns3="f012355e-0fd3-4869-9977-cf96edb32cc4" targetNamespace="http://schemas.microsoft.com/office/2006/metadata/properties" ma:root="true" ma:fieldsID="b375cc05472f4f5a45576935e158afc4" ns2:_="" ns3:_="">
    <xsd:import namespace="32202cee-892b-42ce-8ff1-89f4bbf48175"/>
    <xsd:import namespace="f012355e-0fd3-4869-9977-cf96edb32c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02cee-892b-42ce-8ff1-89f4bbf48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b392b9a5-e739-47a2-b414-e882086029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12355e-0fd3-4869-9977-cf96edb32cc4"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0bdb7527-b285-40de-a724-84c37aa823ed}" ma:internalName="TaxCatchAll" ma:showField="CatchAllData" ma:web="f012355e-0fd3-4869-9977-cf96edb32c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73808E-A2C2-47B6-AC39-83359A4B97C2}"/>
</file>

<file path=customXml/itemProps2.xml><?xml version="1.0" encoding="utf-8"?>
<ds:datastoreItem xmlns:ds="http://schemas.openxmlformats.org/officeDocument/2006/customXml" ds:itemID="{A91B56DC-6DF8-489B-8916-B45FBF8B01F0}"/>
</file>

<file path=docProps/app.xml><?xml version="1.0" encoding="utf-8"?>
<Properties xmlns="http://schemas.openxmlformats.org/officeDocument/2006/extended-properties" xmlns:vt="http://schemas.openxmlformats.org/officeDocument/2006/docPropsVTypes">
  <Template/>
  <TotalTime>0</TotalTime>
  <Words>5240</Words>
  <Application>Microsoft Macintosh PowerPoint</Application>
  <PresentationFormat>A4-Papier (210 x 297 mm)</PresentationFormat>
  <Paragraphs>1313</Paragraphs>
  <Slides>52</Slides>
  <Notes>18</Notes>
  <HiddenSlides>32</HiddenSlides>
  <MMClips>1</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52</vt:i4>
      </vt:variant>
    </vt:vector>
  </HeadingPairs>
  <TitlesOfParts>
    <vt:vector size="63" baseType="lpstr">
      <vt:lpstr>Arial</vt:lpstr>
      <vt:lpstr>Calibri</vt:lpstr>
      <vt:lpstr>Gill Sans MT</vt:lpstr>
      <vt:lpstr>PT Sans</vt:lpstr>
      <vt:lpstr>Times</vt:lpstr>
      <vt:lpstr>Tw Cen MT</vt:lpstr>
      <vt:lpstr>Wingdings</vt:lpstr>
      <vt:lpstr>Wingdings 2</vt:lpstr>
      <vt:lpstr>KiAn_Vorlage_Praesentation</vt:lpstr>
      <vt:lpstr>1_KiAn_Vorlage_Praesentation</vt:lpstr>
      <vt:lpstr>think-cell Slide</vt:lpstr>
      <vt:lpstr>Kinder stärken und schützen durch eine Ombudsstelle Kinderrechte Schweiz (OSKR CH)</vt:lpstr>
      <vt:lpstr>Agenda</vt:lpstr>
      <vt:lpstr>Es geht um Kinder, die Hilfe benötigen</vt:lpstr>
      <vt:lpstr>17-jährige Erfahrung in der Förderung, im Schutz und in der Durchsetzung der Kinderrechte (Kernkompetenz)</vt:lpstr>
      <vt:lpstr>2025/2026  - Transfer unabhängig des öffentlich-rechtlichen Modells und einer anderen Mandatsvergabung  </vt:lpstr>
      <vt:lpstr>Modellvorhaben/Pilotprojekt als Übergangslösung 2021 – 2025 bis zur nationalen öffentlich-rechtlichen OSKR CH</vt:lpstr>
      <vt:lpstr>Warum auf nationaler Ebene eine parlamentarische OSKR CH?</vt:lpstr>
      <vt:lpstr>Vorhaben Bundesrat (+BSV) versus Parlament Motion Noser 19.3633</vt:lpstr>
      <vt:lpstr>Vorhaben Bundesrat (+BSV) versus Parlament Motion Noser 19.3633</vt:lpstr>
      <vt:lpstr>Föderalistischer Gesetzgebungsprozess</vt:lpstr>
      <vt:lpstr>Zweck gemäss Stiftungsurkunde</vt:lpstr>
      <vt:lpstr>Zugang dank einem kindgerechten Rechtssystem</vt:lpstr>
      <vt:lpstr>Wirkungsbereich                                        Rechtsgebiete</vt:lpstr>
      <vt:lpstr>Sicherstellung des Zugangs zum Rechtssystem</vt:lpstr>
      <vt:lpstr>Individuelle Hilfe und systemische Expertise im Rechtssystem</vt:lpstr>
      <vt:lpstr>Wirkung: Wie ein Kind ein System verändert! (Erklärvideo)</vt:lpstr>
      <vt:lpstr>Breite Öffentlichkeitsarbeit – zielgruppengerechte Kommunikation</vt:lpstr>
      <vt:lpstr>Beratung – direkte Hilfe für Kinder und Jugendliche</vt:lpstr>
      <vt:lpstr>Einfach erklärt für Kinder! (Erklärvideo)</vt:lpstr>
      <vt:lpstr>Flyer für Kinder und Jugendliche</vt:lpstr>
      <vt:lpstr>Symptome: Wirkungsorientierte rechtliche Beratungs– und Vermittlungstätigkeit für Kinder</vt:lpstr>
      <vt:lpstr>Die Ombudsstelle ist nur punktuell notwendig</vt:lpstr>
      <vt:lpstr>Analyse, Information, Beratung, Empfehlung, Vermittlung, Triage</vt:lpstr>
      <vt:lpstr>Situationsanalyse</vt:lpstr>
      <vt:lpstr>Beratung für Kinder und Jugendliche </vt:lpstr>
      <vt:lpstr>Beratung für Kinder und Jugendliche</vt:lpstr>
      <vt:lpstr>Beratung für Kinder und Jugendliche</vt:lpstr>
      <vt:lpstr>Beratung für Kinder und Jugendliche</vt:lpstr>
      <vt:lpstr>Jährliche persönliche, individuelle und vertrauliche Berichterstattung mit Empfehlungen</vt:lpstr>
      <vt:lpstr>Expertise – Wissenstransfer &amp; Beratung für Fachpersonen Ebenen: Bund, Kantone, Gemeinden</vt:lpstr>
      <vt:lpstr>Ursache: Wirkungsorientierte Expertise auf allen Ebenen</vt:lpstr>
      <vt:lpstr>In 5 Phasen zu einem kindgerechten Rechtssystem</vt:lpstr>
      <vt:lpstr>Für verschiedene Verfahren erfolgen IST-SOLL-Analysen</vt:lpstr>
      <vt:lpstr>5-Phasenplan von der Initiierung bis zur Verstetigung</vt:lpstr>
      <vt:lpstr>Möglichkeit eines konkreten Ablaufs einer IST-SOLL ANALYSE: Vorgehen mit einzelner Fachbehörde</vt:lpstr>
      <vt:lpstr>Möglichkeit eines konkreten Ablaufs mit mehreren IST-SOLL ANALYSE:  Vorgehen mit Fachgruppe / Arbeitsgruppe</vt:lpstr>
      <vt:lpstr>Eine Arbeitsgruppe führt zur grösstmöglichen Wirkung für Kinder</vt:lpstr>
      <vt:lpstr>Vision - Plurales föderalistisches Ombuds-Modell (OS &amp; OSKR CH)</vt:lpstr>
      <vt:lpstr>Vision – Plurales Ombuds-Modell für komm., kant. Verwaltungen sowie national für Kinder im Justiz-/Rechtssystem</vt:lpstr>
      <vt:lpstr>Wesentliche gegenseitige Ergänzungen</vt:lpstr>
      <vt:lpstr>Wesentliche gegenseitige Ergänzungen</vt:lpstr>
      <vt:lpstr>Wesentliche gegenseitige Ergänzungen</vt:lpstr>
      <vt:lpstr>Wesentliche gegenseitige Ergänzungen</vt:lpstr>
      <vt:lpstr>Rahmenbedingungen einer OSKR CH:  Verankerung und Grundsätze</vt:lpstr>
      <vt:lpstr>Individuelle Ebene im Rechtssystem: Beratung von Kindern und Jugendliche (Einzelfallhilfe)</vt:lpstr>
      <vt:lpstr>Individuelle Ebene im Rechtssystem:  Beratung von Kindern und Jugendliche (Einzelfallhilfe)</vt:lpstr>
      <vt:lpstr>Systemische Ebene im Rechtssystem:  Expertise Rechtsentwicklung und –umsetzung</vt:lpstr>
      <vt:lpstr>Struktur einer OSKR CH</vt:lpstr>
      <vt:lpstr>Mögliche Modelle mit Zielgruppe, Wirkungsbereich und Aufgaben</vt:lpstr>
      <vt:lpstr>Wesentliche Fragen:</vt:lpstr>
      <vt:lpstr>Gemeinsam für Kinder den Zugang zum Recht sichern</vt:lpstr>
      <vt:lpstr>Herzlichen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 stärken und schützen durch eine Ombudsstelle für Kinderrechte</dc:title>
  <dc:creator>Irène Inderbitzin</dc:creator>
  <cp:lastModifiedBy>Katja Cavalleri Hug</cp:lastModifiedBy>
  <cp:revision>501</cp:revision>
  <cp:lastPrinted>2022-10-10T08:21:04Z</cp:lastPrinted>
  <dcterms:created xsi:type="dcterms:W3CDTF">2020-02-26T08:26:00Z</dcterms:created>
  <dcterms:modified xsi:type="dcterms:W3CDTF">2023-09-28T07:08:57Z</dcterms:modified>
</cp:coreProperties>
</file>